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20"/>
  </p:notesMasterIdLst>
  <p:handoutMasterIdLst>
    <p:handoutMasterId r:id="rId21"/>
  </p:handoutMasterIdLst>
  <p:sldIdLst>
    <p:sldId id="302" r:id="rId2"/>
    <p:sldId id="310" r:id="rId3"/>
    <p:sldId id="320" r:id="rId4"/>
    <p:sldId id="321" r:id="rId5"/>
    <p:sldId id="329" r:id="rId6"/>
    <p:sldId id="322" r:id="rId7"/>
    <p:sldId id="323" r:id="rId8"/>
    <p:sldId id="328" r:id="rId9"/>
    <p:sldId id="330" r:id="rId10"/>
    <p:sldId id="333" r:id="rId11"/>
    <p:sldId id="331" r:id="rId12"/>
    <p:sldId id="335" r:id="rId13"/>
    <p:sldId id="332" r:id="rId14"/>
    <p:sldId id="327" r:id="rId15"/>
    <p:sldId id="311" r:id="rId16"/>
    <p:sldId id="334" r:id="rId17"/>
    <p:sldId id="336" r:id="rId18"/>
    <p:sldId id="303" r:id="rId19"/>
  </p:sldIdLst>
  <p:sldSz cx="9144000" cy="6858000" type="screen4x3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7B1"/>
    <a:srgbClr val="828383"/>
    <a:srgbClr val="005BBB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16" autoAdjust="0"/>
    <p:restoredTop sz="95872"/>
  </p:normalViewPr>
  <p:slideViewPr>
    <p:cSldViewPr snapToGrid="0" snapToObjects="1">
      <p:cViewPr varScale="1">
        <p:scale>
          <a:sx n="83" d="100"/>
          <a:sy n="83" d="100"/>
        </p:scale>
        <p:origin x="1349" y="82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4246B3-D468-4B3D-A84D-2D5DC3EA25F9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3BDF598-1733-4821-9DA0-26F6B293D313}">
      <dgm:prSet phldrT="[Text]"/>
      <dgm:spPr/>
      <dgm:t>
        <a:bodyPr/>
        <a:lstStyle/>
        <a:p>
          <a:r>
            <a:rPr lang="en-US" dirty="0" smtClean="0"/>
            <a:t>Standard Assistive</a:t>
          </a:r>
          <a:endParaRPr lang="en-US" dirty="0"/>
        </a:p>
      </dgm:t>
    </dgm:pt>
    <dgm:pt modelId="{3714A28A-EFDA-4E37-BBA9-E89983BE3B0A}" type="parTrans" cxnId="{3F4E08A8-AF51-4A7E-AD7E-F179CFA59110}">
      <dgm:prSet/>
      <dgm:spPr/>
      <dgm:t>
        <a:bodyPr/>
        <a:lstStyle/>
        <a:p>
          <a:endParaRPr lang="en-US"/>
        </a:p>
      </dgm:t>
    </dgm:pt>
    <dgm:pt modelId="{67F159E5-70D0-4633-A9D9-743EE4DDD81F}" type="sibTrans" cxnId="{3F4E08A8-AF51-4A7E-AD7E-F179CFA59110}">
      <dgm:prSet/>
      <dgm:spPr/>
      <dgm:t>
        <a:bodyPr/>
        <a:lstStyle/>
        <a:p>
          <a:endParaRPr lang="en-US"/>
        </a:p>
      </dgm:t>
    </dgm:pt>
    <dgm:pt modelId="{49A42617-0A27-43FC-B77E-A7E6C4CA14AA}">
      <dgm:prSet phldrT="[Text]" phldr="1"/>
      <dgm:spPr/>
      <dgm:t>
        <a:bodyPr/>
        <a:lstStyle/>
        <a:p>
          <a:endParaRPr lang="en-US" dirty="0"/>
        </a:p>
      </dgm:t>
    </dgm:pt>
    <dgm:pt modelId="{CD2120D5-D4DF-4A70-BC09-5ACE2FD498F0}" type="parTrans" cxnId="{E9C167BE-5AE3-4B5E-8854-D1D54FA5D437}">
      <dgm:prSet/>
      <dgm:spPr/>
      <dgm:t>
        <a:bodyPr/>
        <a:lstStyle/>
        <a:p>
          <a:endParaRPr lang="en-US"/>
        </a:p>
      </dgm:t>
    </dgm:pt>
    <dgm:pt modelId="{8C6C8FA0-8B43-4D8A-8FDF-218C3792013D}" type="sibTrans" cxnId="{E9C167BE-5AE3-4B5E-8854-D1D54FA5D437}">
      <dgm:prSet/>
      <dgm:spPr/>
      <dgm:t>
        <a:bodyPr/>
        <a:lstStyle/>
        <a:p>
          <a:endParaRPr lang="en-US"/>
        </a:p>
      </dgm:t>
    </dgm:pt>
    <dgm:pt modelId="{C1319616-7C46-42BE-9D29-68A147791ADA}">
      <dgm:prSet phldrT="[Text]" custT="1"/>
      <dgm:spPr/>
      <dgm:t>
        <a:bodyPr/>
        <a:lstStyle/>
        <a:p>
          <a:r>
            <a:rPr lang="en-US" sz="1600" dirty="0" smtClean="0"/>
            <a:t>Home automation</a:t>
          </a:r>
          <a:endParaRPr lang="en-US" sz="1600" dirty="0"/>
        </a:p>
      </dgm:t>
    </dgm:pt>
    <dgm:pt modelId="{E9AD6CEC-F822-4CEA-8660-BA9BA3B7E357}" type="parTrans" cxnId="{837EAE9E-B706-4009-93D6-EA97CD10D344}">
      <dgm:prSet/>
      <dgm:spPr/>
      <dgm:t>
        <a:bodyPr/>
        <a:lstStyle/>
        <a:p>
          <a:endParaRPr lang="en-US"/>
        </a:p>
      </dgm:t>
    </dgm:pt>
    <dgm:pt modelId="{9BF9BFA8-12AB-4040-A256-9485F36D8E3E}" type="sibTrans" cxnId="{837EAE9E-B706-4009-93D6-EA97CD10D344}">
      <dgm:prSet/>
      <dgm:spPr/>
      <dgm:t>
        <a:bodyPr/>
        <a:lstStyle/>
        <a:p>
          <a:endParaRPr lang="en-US"/>
        </a:p>
      </dgm:t>
    </dgm:pt>
    <dgm:pt modelId="{148A3FE4-A9FE-448C-9939-96C59B2A9228}">
      <dgm:prSet phldrT="[Text]"/>
      <dgm:spPr/>
      <dgm:t>
        <a:bodyPr/>
        <a:lstStyle/>
        <a:p>
          <a:r>
            <a:rPr lang="en-US" dirty="0" smtClean="0"/>
            <a:t>Product centric</a:t>
          </a:r>
          <a:endParaRPr lang="en-US" dirty="0"/>
        </a:p>
      </dgm:t>
    </dgm:pt>
    <dgm:pt modelId="{1185552E-8BA0-4848-88BF-2DD3E2FAF5D0}" type="parTrans" cxnId="{50F52DE8-2CC9-4605-A070-15035DE90CC7}">
      <dgm:prSet/>
      <dgm:spPr/>
      <dgm:t>
        <a:bodyPr/>
        <a:lstStyle/>
        <a:p>
          <a:endParaRPr lang="en-US"/>
        </a:p>
      </dgm:t>
    </dgm:pt>
    <dgm:pt modelId="{7F0AD2A1-5B7D-4104-90B6-21504288D4A5}" type="sibTrans" cxnId="{50F52DE8-2CC9-4605-A070-15035DE90CC7}">
      <dgm:prSet/>
      <dgm:spPr/>
      <dgm:t>
        <a:bodyPr/>
        <a:lstStyle/>
        <a:p>
          <a:endParaRPr lang="en-US"/>
        </a:p>
      </dgm:t>
    </dgm:pt>
    <dgm:pt modelId="{D6831F3E-A526-4435-B034-6281F1C07C98}">
      <dgm:prSet phldrT="[Text]" phldr="1"/>
      <dgm:spPr/>
      <dgm:t>
        <a:bodyPr/>
        <a:lstStyle/>
        <a:p>
          <a:endParaRPr lang="en-US" dirty="0"/>
        </a:p>
      </dgm:t>
    </dgm:pt>
    <dgm:pt modelId="{3F6BE9FB-8BE9-4CBD-B749-FD25F89DEF35}" type="parTrans" cxnId="{D3561C44-5A0A-4C22-ADB6-9279A36F9369}">
      <dgm:prSet/>
      <dgm:spPr/>
      <dgm:t>
        <a:bodyPr/>
        <a:lstStyle/>
        <a:p>
          <a:endParaRPr lang="en-US"/>
        </a:p>
      </dgm:t>
    </dgm:pt>
    <dgm:pt modelId="{EC713918-AA8F-4BD8-BDCB-1B7EE93A5F4E}" type="sibTrans" cxnId="{D3561C44-5A0A-4C22-ADB6-9279A36F9369}">
      <dgm:prSet/>
      <dgm:spPr/>
      <dgm:t>
        <a:bodyPr/>
        <a:lstStyle/>
        <a:p>
          <a:endParaRPr lang="en-US"/>
        </a:p>
      </dgm:t>
    </dgm:pt>
    <dgm:pt modelId="{2B8D8A6E-9477-48A5-8FF9-2806A39A2154}">
      <dgm:prSet phldrT="[Text]" custT="1"/>
      <dgm:spPr/>
      <dgm:t>
        <a:bodyPr/>
        <a:lstStyle/>
        <a:p>
          <a:r>
            <a:rPr lang="en-US" sz="1600" dirty="0" smtClean="0"/>
            <a:t>Assist with Patient Information Leaflet (PIL) or Package Insert (PI)</a:t>
          </a:r>
          <a:endParaRPr lang="en-US" sz="1600" dirty="0"/>
        </a:p>
      </dgm:t>
    </dgm:pt>
    <dgm:pt modelId="{3002BB70-FAE5-4C7B-8DC6-278FAAC2F2B1}" type="parTrans" cxnId="{F4A059ED-0B25-49A5-9FEB-13F8539D5C02}">
      <dgm:prSet/>
      <dgm:spPr/>
      <dgm:t>
        <a:bodyPr/>
        <a:lstStyle/>
        <a:p>
          <a:endParaRPr lang="en-US"/>
        </a:p>
      </dgm:t>
    </dgm:pt>
    <dgm:pt modelId="{08ABA80B-ABCF-4CAA-AEA1-68DD2C6093BF}" type="sibTrans" cxnId="{F4A059ED-0B25-49A5-9FEB-13F8539D5C02}">
      <dgm:prSet/>
      <dgm:spPr/>
      <dgm:t>
        <a:bodyPr/>
        <a:lstStyle/>
        <a:p>
          <a:endParaRPr lang="en-US"/>
        </a:p>
      </dgm:t>
    </dgm:pt>
    <dgm:pt modelId="{249EE27C-3A74-4E50-8041-AECE97A1454D}">
      <dgm:prSet phldrT="[Text]"/>
      <dgm:spPr/>
      <dgm:t>
        <a:bodyPr/>
        <a:lstStyle/>
        <a:p>
          <a:r>
            <a:rPr lang="en-US" dirty="0" smtClean="0"/>
            <a:t>Patient Centric</a:t>
          </a:r>
          <a:endParaRPr lang="en-US" dirty="0"/>
        </a:p>
      </dgm:t>
    </dgm:pt>
    <dgm:pt modelId="{43D7DA8C-F487-4D4F-9018-6D438550A01D}" type="parTrans" cxnId="{9E01F052-E3B9-4594-B46B-ED35C4405C97}">
      <dgm:prSet/>
      <dgm:spPr/>
      <dgm:t>
        <a:bodyPr/>
        <a:lstStyle/>
        <a:p>
          <a:endParaRPr lang="en-US"/>
        </a:p>
      </dgm:t>
    </dgm:pt>
    <dgm:pt modelId="{D5E544CD-5368-45E7-A2EE-6314975EDA82}" type="sibTrans" cxnId="{9E01F052-E3B9-4594-B46B-ED35C4405C97}">
      <dgm:prSet/>
      <dgm:spPr/>
      <dgm:t>
        <a:bodyPr/>
        <a:lstStyle/>
        <a:p>
          <a:endParaRPr lang="en-US"/>
        </a:p>
      </dgm:t>
    </dgm:pt>
    <dgm:pt modelId="{5074DC74-37BA-44FE-8FE5-91A3086DCACA}">
      <dgm:prSet phldrT="[Text]" phldr="1"/>
      <dgm:spPr/>
      <dgm:t>
        <a:bodyPr/>
        <a:lstStyle/>
        <a:p>
          <a:endParaRPr lang="en-US"/>
        </a:p>
      </dgm:t>
    </dgm:pt>
    <dgm:pt modelId="{2C66C1D9-BCA1-4528-A1B9-2B833A8D1D6F}" type="parTrans" cxnId="{A98580B5-307D-4212-9E50-CFBFCA2C0D71}">
      <dgm:prSet/>
      <dgm:spPr/>
      <dgm:t>
        <a:bodyPr/>
        <a:lstStyle/>
        <a:p>
          <a:endParaRPr lang="en-US"/>
        </a:p>
      </dgm:t>
    </dgm:pt>
    <dgm:pt modelId="{2719ED55-2613-413E-BC55-B74F60269553}" type="sibTrans" cxnId="{A98580B5-307D-4212-9E50-CFBFCA2C0D71}">
      <dgm:prSet/>
      <dgm:spPr/>
      <dgm:t>
        <a:bodyPr/>
        <a:lstStyle/>
        <a:p>
          <a:endParaRPr lang="en-US"/>
        </a:p>
      </dgm:t>
    </dgm:pt>
    <dgm:pt modelId="{8CBD7D8B-61D1-4ECA-9A9F-534064E67181}">
      <dgm:prSet phldrT="[Text]" custT="1"/>
      <dgm:spPr/>
      <dgm:t>
        <a:bodyPr/>
        <a:lstStyle/>
        <a:p>
          <a:r>
            <a:rPr lang="en-US" sz="1600" dirty="0" smtClean="0"/>
            <a:t>Capture Progress</a:t>
          </a:r>
          <a:endParaRPr lang="en-US" sz="1600" dirty="0"/>
        </a:p>
      </dgm:t>
    </dgm:pt>
    <dgm:pt modelId="{F1B61306-1A18-4EF4-83C6-F72EE31AD3F2}" type="parTrans" cxnId="{66E10B2F-0BC4-45FE-93D7-6E22F6AD3A39}">
      <dgm:prSet/>
      <dgm:spPr/>
      <dgm:t>
        <a:bodyPr/>
        <a:lstStyle/>
        <a:p>
          <a:endParaRPr lang="en-US"/>
        </a:p>
      </dgm:t>
    </dgm:pt>
    <dgm:pt modelId="{46882337-0964-4DE7-8400-65CB9FBD260C}" type="sibTrans" cxnId="{66E10B2F-0BC4-45FE-93D7-6E22F6AD3A39}">
      <dgm:prSet/>
      <dgm:spPr/>
      <dgm:t>
        <a:bodyPr/>
        <a:lstStyle/>
        <a:p>
          <a:endParaRPr lang="en-US"/>
        </a:p>
      </dgm:t>
    </dgm:pt>
    <dgm:pt modelId="{40E737FF-72CF-4716-966D-C96C5272035E}">
      <dgm:prSet phldrT="[Text]" custT="1"/>
      <dgm:spPr/>
      <dgm:t>
        <a:bodyPr/>
        <a:lstStyle/>
        <a:p>
          <a:r>
            <a:rPr lang="en-US" sz="1600" dirty="0" smtClean="0"/>
            <a:t>Reminders</a:t>
          </a:r>
          <a:endParaRPr lang="en-US" sz="1600" dirty="0"/>
        </a:p>
      </dgm:t>
    </dgm:pt>
    <dgm:pt modelId="{E62D9407-286C-40E0-9E9E-8E4C4CFC2946}" type="parTrans" cxnId="{23D5F3F9-1A28-4914-867A-3EF7518830E4}">
      <dgm:prSet/>
      <dgm:spPr/>
      <dgm:t>
        <a:bodyPr/>
        <a:lstStyle/>
        <a:p>
          <a:endParaRPr lang="en-US"/>
        </a:p>
      </dgm:t>
    </dgm:pt>
    <dgm:pt modelId="{E57B86B5-FF3D-4FF4-B758-BA4041AF316E}" type="sibTrans" cxnId="{23D5F3F9-1A28-4914-867A-3EF7518830E4}">
      <dgm:prSet/>
      <dgm:spPr/>
      <dgm:t>
        <a:bodyPr/>
        <a:lstStyle/>
        <a:p>
          <a:endParaRPr lang="en-US"/>
        </a:p>
      </dgm:t>
    </dgm:pt>
    <dgm:pt modelId="{73342319-DA72-4B34-B51E-26C11D0DC281}">
      <dgm:prSet phldrT="[Text]"/>
      <dgm:spPr/>
      <dgm:t>
        <a:bodyPr/>
        <a:lstStyle/>
        <a:p>
          <a:endParaRPr lang="en-US" sz="1200" dirty="0"/>
        </a:p>
      </dgm:t>
    </dgm:pt>
    <dgm:pt modelId="{8AF23C94-D5F3-433C-9586-315BD8B2139B}" type="parTrans" cxnId="{87A6E184-1095-4243-991F-5A3E6517EE5D}">
      <dgm:prSet/>
      <dgm:spPr/>
      <dgm:t>
        <a:bodyPr/>
        <a:lstStyle/>
        <a:p>
          <a:endParaRPr lang="en-US"/>
        </a:p>
      </dgm:t>
    </dgm:pt>
    <dgm:pt modelId="{4582C9D1-D380-4DBB-BC07-9CEA160AFD4D}" type="sibTrans" cxnId="{87A6E184-1095-4243-991F-5A3E6517EE5D}">
      <dgm:prSet/>
      <dgm:spPr/>
      <dgm:t>
        <a:bodyPr/>
        <a:lstStyle/>
        <a:p>
          <a:endParaRPr lang="en-US"/>
        </a:p>
      </dgm:t>
    </dgm:pt>
    <dgm:pt modelId="{A454A8A0-9C79-487C-ABB1-684B3167C9E8}">
      <dgm:prSet phldrT="[Text]" custT="1"/>
      <dgm:spPr/>
      <dgm:t>
        <a:bodyPr/>
        <a:lstStyle/>
        <a:p>
          <a:r>
            <a:rPr lang="en-US" sz="1600" dirty="0" smtClean="0"/>
            <a:t>Injectable therapy </a:t>
          </a:r>
          <a:endParaRPr lang="en-US" sz="1600" dirty="0"/>
        </a:p>
      </dgm:t>
    </dgm:pt>
    <dgm:pt modelId="{26043736-73A7-4FD4-9F43-F2739EF20209}" type="parTrans" cxnId="{BD1049C8-F2DB-4325-9417-D633C69E18FD}">
      <dgm:prSet/>
      <dgm:spPr/>
      <dgm:t>
        <a:bodyPr/>
        <a:lstStyle/>
        <a:p>
          <a:endParaRPr lang="en-US"/>
        </a:p>
      </dgm:t>
    </dgm:pt>
    <dgm:pt modelId="{2C966D34-9506-4711-9055-6065DC3BB17F}" type="sibTrans" cxnId="{BD1049C8-F2DB-4325-9417-D633C69E18FD}">
      <dgm:prSet/>
      <dgm:spPr/>
      <dgm:t>
        <a:bodyPr/>
        <a:lstStyle/>
        <a:p>
          <a:endParaRPr lang="en-US"/>
        </a:p>
      </dgm:t>
    </dgm:pt>
    <dgm:pt modelId="{400BE94A-12A5-4980-A34F-70FD5528212B}">
      <dgm:prSet phldrT="[Text]" custT="1"/>
      <dgm:spPr/>
      <dgm:t>
        <a:bodyPr/>
        <a:lstStyle/>
        <a:p>
          <a:r>
            <a:rPr lang="en-US" sz="1600" dirty="0" smtClean="0"/>
            <a:t>Personal response to their medications</a:t>
          </a:r>
          <a:endParaRPr lang="en-US" sz="1600" dirty="0"/>
        </a:p>
      </dgm:t>
    </dgm:pt>
    <dgm:pt modelId="{EE3DF8F2-1150-4D41-9E19-5FEB8EBA731E}" type="parTrans" cxnId="{764C6F86-6130-4D1F-8F96-EB75105453FB}">
      <dgm:prSet/>
      <dgm:spPr/>
      <dgm:t>
        <a:bodyPr/>
        <a:lstStyle/>
        <a:p>
          <a:endParaRPr lang="en-US"/>
        </a:p>
      </dgm:t>
    </dgm:pt>
    <dgm:pt modelId="{D7B5820C-5CB2-44BA-8BF1-AABC75FBF2B9}" type="sibTrans" cxnId="{764C6F86-6130-4D1F-8F96-EB75105453FB}">
      <dgm:prSet/>
      <dgm:spPr/>
      <dgm:t>
        <a:bodyPr/>
        <a:lstStyle/>
        <a:p>
          <a:endParaRPr lang="en-US"/>
        </a:p>
      </dgm:t>
    </dgm:pt>
    <dgm:pt modelId="{C17F9EE4-AD5A-4337-AF8F-C31F1DAB4675}">
      <dgm:prSet phldrT="[Text]" custT="1"/>
      <dgm:spPr/>
      <dgm:t>
        <a:bodyPr/>
        <a:lstStyle/>
        <a:p>
          <a:r>
            <a:rPr lang="en-US" sz="1600" dirty="0" smtClean="0"/>
            <a:t>Outcomes on treatment</a:t>
          </a:r>
          <a:endParaRPr lang="en-US" sz="1600" dirty="0"/>
        </a:p>
      </dgm:t>
    </dgm:pt>
    <dgm:pt modelId="{CDF8327C-7CAF-42EC-AE21-FF01D2454726}" type="parTrans" cxnId="{29DBB667-17F6-4733-AB5C-9B991B06D947}">
      <dgm:prSet/>
      <dgm:spPr/>
      <dgm:t>
        <a:bodyPr/>
        <a:lstStyle/>
        <a:p>
          <a:endParaRPr lang="en-US"/>
        </a:p>
      </dgm:t>
    </dgm:pt>
    <dgm:pt modelId="{8D8AE258-3E1D-4F46-AAAA-10AF7081D72B}" type="sibTrans" cxnId="{29DBB667-17F6-4733-AB5C-9B991B06D947}">
      <dgm:prSet/>
      <dgm:spPr/>
      <dgm:t>
        <a:bodyPr/>
        <a:lstStyle/>
        <a:p>
          <a:endParaRPr lang="en-US"/>
        </a:p>
      </dgm:t>
    </dgm:pt>
    <dgm:pt modelId="{F6D07091-D5C3-49E0-BCD1-6302A4249BD3}" type="pres">
      <dgm:prSet presAssocID="{884246B3-D468-4B3D-A84D-2D5DC3EA25F9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</dgm:pt>
    <dgm:pt modelId="{6FDFC416-B142-48A5-9741-A7574A6387D9}" type="pres">
      <dgm:prSet presAssocID="{23BDF598-1733-4821-9DA0-26F6B293D313}" presName="composite" presStyleCnt="0"/>
      <dgm:spPr/>
    </dgm:pt>
    <dgm:pt modelId="{611E8453-F151-4CFF-9B01-6D20FF69A690}" type="pres">
      <dgm:prSet presAssocID="{23BDF598-1733-4821-9DA0-26F6B293D313}" presName="FirstChild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02E875E0-6BCC-4FDA-94B0-B3E04D7E4AD7}" type="pres">
      <dgm:prSet presAssocID="{23BDF598-1733-4821-9DA0-26F6B293D313}" presName="Parent" presStyleLbl="alignNode1" presStyleIdx="0" presStyleCnt="3">
        <dgm:presLayoutVars>
          <dgm:chMax val="3"/>
          <dgm:chPref val="3"/>
          <dgm:bulletEnabled val="1"/>
        </dgm:presLayoutVars>
      </dgm:prSet>
      <dgm:spPr/>
    </dgm:pt>
    <dgm:pt modelId="{EEB3B0A7-442D-48BB-9318-3ACC0DFB0830}" type="pres">
      <dgm:prSet presAssocID="{23BDF598-1733-4821-9DA0-26F6B293D313}" presName="Accent" presStyleLbl="parChTrans1D1" presStyleIdx="0" presStyleCnt="3"/>
      <dgm:spPr/>
    </dgm:pt>
    <dgm:pt modelId="{977B4D0A-E14B-40FE-8048-B9A92BC41EA2}" type="pres">
      <dgm:prSet presAssocID="{23BDF598-1733-4821-9DA0-26F6B293D313}" presName="Child" presStyleLbl="revTx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FEFEF46-1BDD-4878-B0FE-1AEEC6144D9A}" type="pres">
      <dgm:prSet presAssocID="{67F159E5-70D0-4633-A9D9-743EE4DDD81F}" presName="sibTrans" presStyleCnt="0"/>
      <dgm:spPr/>
    </dgm:pt>
    <dgm:pt modelId="{280A1C90-E640-4B61-A16F-844568168A8C}" type="pres">
      <dgm:prSet presAssocID="{148A3FE4-A9FE-448C-9939-96C59B2A9228}" presName="composite" presStyleCnt="0"/>
      <dgm:spPr/>
    </dgm:pt>
    <dgm:pt modelId="{051E7807-C827-40C7-9972-50D954B12FBB}" type="pres">
      <dgm:prSet presAssocID="{148A3FE4-A9FE-448C-9939-96C59B2A9228}" presName="FirstChild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995E9A73-798F-45FE-BD28-6831CA5ED688}" type="pres">
      <dgm:prSet presAssocID="{148A3FE4-A9FE-448C-9939-96C59B2A9228}" presName="Parent" presStyleLbl="alignNode1" presStyleIdx="1" presStyleCnt="3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AE3A3D-36C3-40EE-9E24-667C2326D75E}" type="pres">
      <dgm:prSet presAssocID="{148A3FE4-A9FE-448C-9939-96C59B2A9228}" presName="Accent" presStyleLbl="parChTrans1D1" presStyleIdx="1" presStyleCnt="3"/>
      <dgm:spPr/>
    </dgm:pt>
    <dgm:pt modelId="{2A1021CE-5FA3-4154-B61F-4F6AFAF79A31}" type="pres">
      <dgm:prSet presAssocID="{148A3FE4-A9FE-448C-9939-96C59B2A9228}" presName="Child" presStyleLbl="revTx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FED2999-ECDA-46AC-866F-7ED5336BB9D5}" type="pres">
      <dgm:prSet presAssocID="{7F0AD2A1-5B7D-4104-90B6-21504288D4A5}" presName="sibTrans" presStyleCnt="0"/>
      <dgm:spPr/>
    </dgm:pt>
    <dgm:pt modelId="{09E9A4E1-DA3C-4256-B186-21AEEB617007}" type="pres">
      <dgm:prSet presAssocID="{249EE27C-3A74-4E50-8041-AECE97A1454D}" presName="composite" presStyleCnt="0"/>
      <dgm:spPr/>
    </dgm:pt>
    <dgm:pt modelId="{7974B377-09C6-4A34-B0B8-CD306D56B605}" type="pres">
      <dgm:prSet presAssocID="{249EE27C-3A74-4E50-8041-AECE97A1454D}" presName="FirstChild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3575CDC4-1A54-4395-B0F1-4AE9ED6D87E9}" type="pres">
      <dgm:prSet presAssocID="{249EE27C-3A74-4E50-8041-AECE97A1454D}" presName="Parent" presStyleLbl="alignNode1" presStyleIdx="2" presStyleCnt="3">
        <dgm:presLayoutVars>
          <dgm:chMax val="3"/>
          <dgm:chPref val="3"/>
          <dgm:bulletEnabled val="1"/>
        </dgm:presLayoutVars>
      </dgm:prSet>
      <dgm:spPr/>
    </dgm:pt>
    <dgm:pt modelId="{5016400D-3EEC-4FB7-91C9-DC7E28261A54}" type="pres">
      <dgm:prSet presAssocID="{249EE27C-3A74-4E50-8041-AECE97A1454D}" presName="Accent" presStyleLbl="parChTrans1D1" presStyleIdx="2" presStyleCnt="3"/>
      <dgm:spPr/>
    </dgm:pt>
    <dgm:pt modelId="{E56938DE-E7E5-4CD3-9986-DEE2183494F8}" type="pres">
      <dgm:prSet presAssocID="{249EE27C-3A74-4E50-8041-AECE97A1454D}" presName="Child" presStyleLbl="revTx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2CEBD1E-CD6A-4A40-A7E5-0DD5F0792E45}" type="presOf" srcId="{D6831F3E-A526-4435-B034-6281F1C07C98}" destId="{051E7807-C827-40C7-9972-50D954B12FBB}" srcOrd="0" destOrd="0" presId="urn:microsoft.com/office/officeart/2011/layout/TabList"/>
    <dgm:cxn modelId="{D74ECBE4-8CD0-4BB4-AADC-3378565B1F4D}" type="presOf" srcId="{23BDF598-1733-4821-9DA0-26F6B293D313}" destId="{02E875E0-6BCC-4FDA-94B0-B3E04D7E4AD7}" srcOrd="0" destOrd="0" presId="urn:microsoft.com/office/officeart/2011/layout/TabList"/>
    <dgm:cxn modelId="{BD1049C8-F2DB-4325-9417-D633C69E18FD}" srcId="{148A3FE4-A9FE-448C-9939-96C59B2A9228}" destId="{A454A8A0-9C79-487C-ABB1-684B3167C9E8}" srcOrd="2" destOrd="0" parTransId="{26043736-73A7-4FD4-9F43-F2739EF20209}" sibTransId="{2C966D34-9506-4711-9055-6065DC3BB17F}"/>
    <dgm:cxn modelId="{58EBDAEA-7821-4432-BCE4-AE5806528CA9}" type="presOf" srcId="{C1319616-7C46-42BE-9D29-68A147791ADA}" destId="{977B4D0A-E14B-40FE-8048-B9A92BC41EA2}" srcOrd="0" destOrd="0" presId="urn:microsoft.com/office/officeart/2011/layout/TabList"/>
    <dgm:cxn modelId="{66E10B2F-0BC4-45FE-93D7-6E22F6AD3A39}" srcId="{249EE27C-3A74-4E50-8041-AECE97A1454D}" destId="{8CBD7D8B-61D1-4ECA-9A9F-534064E67181}" srcOrd="1" destOrd="0" parTransId="{F1B61306-1A18-4EF4-83C6-F72EE31AD3F2}" sibTransId="{46882337-0964-4DE7-8400-65CB9FBD260C}"/>
    <dgm:cxn modelId="{50F52DE8-2CC9-4605-A070-15035DE90CC7}" srcId="{884246B3-D468-4B3D-A84D-2D5DC3EA25F9}" destId="{148A3FE4-A9FE-448C-9939-96C59B2A9228}" srcOrd="1" destOrd="0" parTransId="{1185552E-8BA0-4848-88BF-2DD3E2FAF5D0}" sibTransId="{7F0AD2A1-5B7D-4104-90B6-21504288D4A5}"/>
    <dgm:cxn modelId="{23D5F3F9-1A28-4914-867A-3EF7518830E4}" srcId="{23BDF598-1733-4821-9DA0-26F6B293D313}" destId="{40E737FF-72CF-4716-966D-C96C5272035E}" srcOrd="2" destOrd="0" parTransId="{E62D9407-286C-40E0-9E9E-8E4C4CFC2946}" sibTransId="{E57B86B5-FF3D-4FF4-B758-BA4041AF316E}"/>
    <dgm:cxn modelId="{F4A059ED-0B25-49A5-9FEB-13F8539D5C02}" srcId="{148A3FE4-A9FE-448C-9939-96C59B2A9228}" destId="{2B8D8A6E-9477-48A5-8FF9-2806A39A2154}" srcOrd="1" destOrd="0" parTransId="{3002BB70-FAE5-4C7B-8DC6-278FAAC2F2B1}" sibTransId="{08ABA80B-ABCF-4CAA-AEA1-68DD2C6093BF}"/>
    <dgm:cxn modelId="{F9F2D95E-F896-4A79-9B81-D0206EAEF693}" type="presOf" srcId="{73342319-DA72-4B34-B51E-26C11D0DC281}" destId="{2A1021CE-5FA3-4154-B61F-4F6AFAF79A31}" srcOrd="0" destOrd="2" presId="urn:microsoft.com/office/officeart/2011/layout/TabList"/>
    <dgm:cxn modelId="{A29916A0-D16D-4978-A44F-822DF664F43C}" type="presOf" srcId="{400BE94A-12A5-4980-A34F-70FD5528212B}" destId="{E56938DE-E7E5-4CD3-9986-DEE2183494F8}" srcOrd="0" destOrd="1" presId="urn:microsoft.com/office/officeart/2011/layout/TabList"/>
    <dgm:cxn modelId="{748D3102-B0F3-453F-8FF9-8CC8E9365335}" type="presOf" srcId="{49A42617-0A27-43FC-B77E-A7E6C4CA14AA}" destId="{611E8453-F151-4CFF-9B01-6D20FF69A690}" srcOrd="0" destOrd="0" presId="urn:microsoft.com/office/officeart/2011/layout/TabList"/>
    <dgm:cxn modelId="{933F6AB0-F90C-47D2-95EA-3665B1EF1225}" type="presOf" srcId="{C17F9EE4-AD5A-4337-AF8F-C31F1DAB4675}" destId="{E56938DE-E7E5-4CD3-9986-DEE2183494F8}" srcOrd="0" destOrd="2" presId="urn:microsoft.com/office/officeart/2011/layout/TabList"/>
    <dgm:cxn modelId="{29DBB667-17F6-4733-AB5C-9B991B06D947}" srcId="{249EE27C-3A74-4E50-8041-AECE97A1454D}" destId="{C17F9EE4-AD5A-4337-AF8F-C31F1DAB4675}" srcOrd="3" destOrd="0" parTransId="{CDF8327C-7CAF-42EC-AE21-FF01D2454726}" sibTransId="{8D8AE258-3E1D-4F46-AAAA-10AF7081D72B}"/>
    <dgm:cxn modelId="{87A6E184-1095-4243-991F-5A3E6517EE5D}" srcId="{148A3FE4-A9FE-448C-9939-96C59B2A9228}" destId="{73342319-DA72-4B34-B51E-26C11D0DC281}" srcOrd="3" destOrd="0" parTransId="{8AF23C94-D5F3-433C-9586-315BD8B2139B}" sibTransId="{4582C9D1-D380-4DBB-BC07-9CEA160AFD4D}"/>
    <dgm:cxn modelId="{CFDABE04-410A-4D11-A5EA-69AA7B8121A2}" type="presOf" srcId="{2B8D8A6E-9477-48A5-8FF9-2806A39A2154}" destId="{2A1021CE-5FA3-4154-B61F-4F6AFAF79A31}" srcOrd="0" destOrd="0" presId="urn:microsoft.com/office/officeart/2011/layout/TabList"/>
    <dgm:cxn modelId="{AAC500E7-30AA-4D99-97B2-6521D6517748}" type="presOf" srcId="{249EE27C-3A74-4E50-8041-AECE97A1454D}" destId="{3575CDC4-1A54-4395-B0F1-4AE9ED6D87E9}" srcOrd="0" destOrd="0" presId="urn:microsoft.com/office/officeart/2011/layout/TabList"/>
    <dgm:cxn modelId="{2ED5294B-2378-4870-BD9C-B73EBB7657BE}" type="presOf" srcId="{148A3FE4-A9FE-448C-9939-96C59B2A9228}" destId="{995E9A73-798F-45FE-BD28-6831CA5ED688}" srcOrd="0" destOrd="0" presId="urn:microsoft.com/office/officeart/2011/layout/TabList"/>
    <dgm:cxn modelId="{23CB92CC-9C3C-4015-A6DF-635A05F9679B}" type="presOf" srcId="{884246B3-D468-4B3D-A84D-2D5DC3EA25F9}" destId="{F6D07091-D5C3-49E0-BCD1-6302A4249BD3}" srcOrd="0" destOrd="0" presId="urn:microsoft.com/office/officeart/2011/layout/TabList"/>
    <dgm:cxn modelId="{80DC7EA8-7314-4BCA-9123-4A65096190EE}" type="presOf" srcId="{5074DC74-37BA-44FE-8FE5-91A3086DCACA}" destId="{7974B377-09C6-4A34-B0B8-CD306D56B605}" srcOrd="0" destOrd="0" presId="urn:microsoft.com/office/officeart/2011/layout/TabList"/>
    <dgm:cxn modelId="{E9C167BE-5AE3-4B5E-8854-D1D54FA5D437}" srcId="{23BDF598-1733-4821-9DA0-26F6B293D313}" destId="{49A42617-0A27-43FC-B77E-A7E6C4CA14AA}" srcOrd="0" destOrd="0" parTransId="{CD2120D5-D4DF-4A70-BC09-5ACE2FD498F0}" sibTransId="{8C6C8FA0-8B43-4D8A-8FDF-218C3792013D}"/>
    <dgm:cxn modelId="{37694683-13D6-4D43-8FDB-1F9A89EC1D8E}" type="presOf" srcId="{8CBD7D8B-61D1-4ECA-9A9F-534064E67181}" destId="{E56938DE-E7E5-4CD3-9986-DEE2183494F8}" srcOrd="0" destOrd="0" presId="urn:microsoft.com/office/officeart/2011/layout/TabList"/>
    <dgm:cxn modelId="{9E01F052-E3B9-4594-B46B-ED35C4405C97}" srcId="{884246B3-D468-4B3D-A84D-2D5DC3EA25F9}" destId="{249EE27C-3A74-4E50-8041-AECE97A1454D}" srcOrd="2" destOrd="0" parTransId="{43D7DA8C-F487-4D4F-9018-6D438550A01D}" sibTransId="{D5E544CD-5368-45E7-A2EE-6314975EDA82}"/>
    <dgm:cxn modelId="{764C6F86-6130-4D1F-8F96-EB75105453FB}" srcId="{249EE27C-3A74-4E50-8041-AECE97A1454D}" destId="{400BE94A-12A5-4980-A34F-70FD5528212B}" srcOrd="2" destOrd="0" parTransId="{EE3DF8F2-1150-4D41-9E19-5FEB8EBA731E}" sibTransId="{D7B5820C-5CB2-44BA-8BF1-AABC75FBF2B9}"/>
    <dgm:cxn modelId="{A98580B5-307D-4212-9E50-CFBFCA2C0D71}" srcId="{249EE27C-3A74-4E50-8041-AECE97A1454D}" destId="{5074DC74-37BA-44FE-8FE5-91A3086DCACA}" srcOrd="0" destOrd="0" parTransId="{2C66C1D9-BCA1-4528-A1B9-2B833A8D1D6F}" sibTransId="{2719ED55-2613-413E-BC55-B74F60269553}"/>
    <dgm:cxn modelId="{6B0E536B-A9B0-4EDA-BE6B-37476356DFED}" type="presOf" srcId="{40E737FF-72CF-4716-966D-C96C5272035E}" destId="{977B4D0A-E14B-40FE-8048-B9A92BC41EA2}" srcOrd="0" destOrd="1" presId="urn:microsoft.com/office/officeart/2011/layout/TabList"/>
    <dgm:cxn modelId="{D3561C44-5A0A-4C22-ADB6-9279A36F9369}" srcId="{148A3FE4-A9FE-448C-9939-96C59B2A9228}" destId="{D6831F3E-A526-4435-B034-6281F1C07C98}" srcOrd="0" destOrd="0" parTransId="{3F6BE9FB-8BE9-4CBD-B749-FD25F89DEF35}" sibTransId="{EC713918-AA8F-4BD8-BDCB-1B7EE93A5F4E}"/>
    <dgm:cxn modelId="{837EAE9E-B706-4009-93D6-EA97CD10D344}" srcId="{23BDF598-1733-4821-9DA0-26F6B293D313}" destId="{C1319616-7C46-42BE-9D29-68A147791ADA}" srcOrd="1" destOrd="0" parTransId="{E9AD6CEC-F822-4CEA-8660-BA9BA3B7E357}" sibTransId="{9BF9BFA8-12AB-4040-A256-9485F36D8E3E}"/>
    <dgm:cxn modelId="{E2EDFB5C-CBD3-4C43-80B7-B063BB9E48FC}" type="presOf" srcId="{A454A8A0-9C79-487C-ABB1-684B3167C9E8}" destId="{2A1021CE-5FA3-4154-B61F-4F6AFAF79A31}" srcOrd="0" destOrd="1" presId="urn:microsoft.com/office/officeart/2011/layout/TabList"/>
    <dgm:cxn modelId="{3F4E08A8-AF51-4A7E-AD7E-F179CFA59110}" srcId="{884246B3-D468-4B3D-A84D-2D5DC3EA25F9}" destId="{23BDF598-1733-4821-9DA0-26F6B293D313}" srcOrd="0" destOrd="0" parTransId="{3714A28A-EFDA-4E37-BBA9-E89983BE3B0A}" sibTransId="{67F159E5-70D0-4633-A9D9-743EE4DDD81F}"/>
    <dgm:cxn modelId="{A0B5D0ED-34DE-4744-97D3-19BEC41CCADC}" type="presParOf" srcId="{F6D07091-D5C3-49E0-BCD1-6302A4249BD3}" destId="{6FDFC416-B142-48A5-9741-A7574A6387D9}" srcOrd="0" destOrd="0" presId="urn:microsoft.com/office/officeart/2011/layout/TabList"/>
    <dgm:cxn modelId="{2A0C341F-CBF7-4308-8AFF-89537D64AA18}" type="presParOf" srcId="{6FDFC416-B142-48A5-9741-A7574A6387D9}" destId="{611E8453-F151-4CFF-9B01-6D20FF69A690}" srcOrd="0" destOrd="0" presId="urn:microsoft.com/office/officeart/2011/layout/TabList"/>
    <dgm:cxn modelId="{FB6C225D-90B1-439A-9AC2-7FA7D90E0EBB}" type="presParOf" srcId="{6FDFC416-B142-48A5-9741-A7574A6387D9}" destId="{02E875E0-6BCC-4FDA-94B0-B3E04D7E4AD7}" srcOrd="1" destOrd="0" presId="urn:microsoft.com/office/officeart/2011/layout/TabList"/>
    <dgm:cxn modelId="{37881A68-5C93-4B53-9B7A-2895ED4E1578}" type="presParOf" srcId="{6FDFC416-B142-48A5-9741-A7574A6387D9}" destId="{EEB3B0A7-442D-48BB-9318-3ACC0DFB0830}" srcOrd="2" destOrd="0" presId="urn:microsoft.com/office/officeart/2011/layout/TabList"/>
    <dgm:cxn modelId="{2CA78D57-5F8E-448B-935C-B4F17469828C}" type="presParOf" srcId="{F6D07091-D5C3-49E0-BCD1-6302A4249BD3}" destId="{977B4D0A-E14B-40FE-8048-B9A92BC41EA2}" srcOrd="1" destOrd="0" presId="urn:microsoft.com/office/officeart/2011/layout/TabList"/>
    <dgm:cxn modelId="{A7E564B6-A56C-4BA5-941A-3B0630364EDE}" type="presParOf" srcId="{F6D07091-D5C3-49E0-BCD1-6302A4249BD3}" destId="{8FEFEF46-1BDD-4878-B0FE-1AEEC6144D9A}" srcOrd="2" destOrd="0" presId="urn:microsoft.com/office/officeart/2011/layout/TabList"/>
    <dgm:cxn modelId="{6D0F79ED-4F97-4A4E-A43D-49576E4C13F5}" type="presParOf" srcId="{F6D07091-D5C3-49E0-BCD1-6302A4249BD3}" destId="{280A1C90-E640-4B61-A16F-844568168A8C}" srcOrd="3" destOrd="0" presId="urn:microsoft.com/office/officeart/2011/layout/TabList"/>
    <dgm:cxn modelId="{15672314-930F-4495-A14B-4399FE26A93C}" type="presParOf" srcId="{280A1C90-E640-4B61-A16F-844568168A8C}" destId="{051E7807-C827-40C7-9972-50D954B12FBB}" srcOrd="0" destOrd="0" presId="urn:microsoft.com/office/officeart/2011/layout/TabList"/>
    <dgm:cxn modelId="{7DE4D57F-9410-433F-AC1E-4FC1EC82AC71}" type="presParOf" srcId="{280A1C90-E640-4B61-A16F-844568168A8C}" destId="{995E9A73-798F-45FE-BD28-6831CA5ED688}" srcOrd="1" destOrd="0" presId="urn:microsoft.com/office/officeart/2011/layout/TabList"/>
    <dgm:cxn modelId="{FF23E2A9-442E-4ABD-B188-01EE144B4AA4}" type="presParOf" srcId="{280A1C90-E640-4B61-A16F-844568168A8C}" destId="{67AE3A3D-36C3-40EE-9E24-667C2326D75E}" srcOrd="2" destOrd="0" presId="urn:microsoft.com/office/officeart/2011/layout/TabList"/>
    <dgm:cxn modelId="{6A4CCE92-E4EF-4D60-8E81-7FE97C38310E}" type="presParOf" srcId="{F6D07091-D5C3-49E0-BCD1-6302A4249BD3}" destId="{2A1021CE-5FA3-4154-B61F-4F6AFAF79A31}" srcOrd="4" destOrd="0" presId="urn:microsoft.com/office/officeart/2011/layout/TabList"/>
    <dgm:cxn modelId="{25F7199D-DEA0-4B3C-9272-EDD17E090F4F}" type="presParOf" srcId="{F6D07091-D5C3-49E0-BCD1-6302A4249BD3}" destId="{6FED2999-ECDA-46AC-866F-7ED5336BB9D5}" srcOrd="5" destOrd="0" presId="urn:microsoft.com/office/officeart/2011/layout/TabList"/>
    <dgm:cxn modelId="{A1BD6E7E-4BC9-46BF-8038-F881B4DE92F0}" type="presParOf" srcId="{F6D07091-D5C3-49E0-BCD1-6302A4249BD3}" destId="{09E9A4E1-DA3C-4256-B186-21AEEB617007}" srcOrd="6" destOrd="0" presId="urn:microsoft.com/office/officeart/2011/layout/TabList"/>
    <dgm:cxn modelId="{8B31807F-6818-4C90-991A-820DA55B2AFF}" type="presParOf" srcId="{09E9A4E1-DA3C-4256-B186-21AEEB617007}" destId="{7974B377-09C6-4A34-B0B8-CD306D56B605}" srcOrd="0" destOrd="0" presId="urn:microsoft.com/office/officeart/2011/layout/TabList"/>
    <dgm:cxn modelId="{7BF0441C-D12B-4AA1-9A93-C11620D991F4}" type="presParOf" srcId="{09E9A4E1-DA3C-4256-B186-21AEEB617007}" destId="{3575CDC4-1A54-4395-B0F1-4AE9ED6D87E9}" srcOrd="1" destOrd="0" presId="urn:microsoft.com/office/officeart/2011/layout/TabList"/>
    <dgm:cxn modelId="{AE33A6C4-1AD9-4D4F-B5EB-000D3DA2484A}" type="presParOf" srcId="{09E9A4E1-DA3C-4256-B186-21AEEB617007}" destId="{5016400D-3EEC-4FB7-91C9-DC7E28261A54}" srcOrd="2" destOrd="0" presId="urn:microsoft.com/office/officeart/2011/layout/TabList"/>
    <dgm:cxn modelId="{B0DE367A-7093-4443-9A47-95B3CB8DEF44}" type="presParOf" srcId="{F6D07091-D5C3-49E0-BCD1-6302A4249BD3}" destId="{E56938DE-E7E5-4CD3-9986-DEE2183494F8}" srcOrd="7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16400D-3EEC-4FB7-91C9-DC7E28261A54}">
      <dsp:nvSpPr>
        <dsp:cNvPr id="0" name=""/>
        <dsp:cNvSpPr/>
      </dsp:nvSpPr>
      <dsp:spPr>
        <a:xfrm>
          <a:off x="0" y="4366627"/>
          <a:ext cx="7278254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AE3A3D-36C3-40EE-9E24-667C2326D75E}">
      <dsp:nvSpPr>
        <dsp:cNvPr id="0" name=""/>
        <dsp:cNvSpPr/>
      </dsp:nvSpPr>
      <dsp:spPr>
        <a:xfrm>
          <a:off x="0" y="2491091"/>
          <a:ext cx="7278254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B3B0A7-442D-48BB-9318-3ACC0DFB0830}">
      <dsp:nvSpPr>
        <dsp:cNvPr id="0" name=""/>
        <dsp:cNvSpPr/>
      </dsp:nvSpPr>
      <dsp:spPr>
        <a:xfrm>
          <a:off x="0" y="615555"/>
          <a:ext cx="7278254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1E8453-F151-4CFF-9B01-6D20FF69A690}">
      <dsp:nvSpPr>
        <dsp:cNvPr id="0" name=""/>
        <dsp:cNvSpPr/>
      </dsp:nvSpPr>
      <dsp:spPr>
        <a:xfrm>
          <a:off x="1892346" y="686"/>
          <a:ext cx="5385907" cy="6148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b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 dirty="0"/>
        </a:p>
      </dsp:txBody>
      <dsp:txXfrm>
        <a:off x="1892346" y="686"/>
        <a:ext cx="5385907" cy="614869"/>
      </dsp:txXfrm>
    </dsp:sp>
    <dsp:sp modelId="{02E875E0-6BCC-4FDA-94B0-B3E04D7E4AD7}">
      <dsp:nvSpPr>
        <dsp:cNvPr id="0" name=""/>
        <dsp:cNvSpPr/>
      </dsp:nvSpPr>
      <dsp:spPr>
        <a:xfrm>
          <a:off x="0" y="686"/>
          <a:ext cx="1892346" cy="614869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Standard Assistive</a:t>
          </a:r>
          <a:endParaRPr lang="en-US" sz="1900" kern="1200" dirty="0"/>
        </a:p>
      </dsp:txBody>
      <dsp:txXfrm>
        <a:off x="30021" y="30707"/>
        <a:ext cx="1832304" cy="584848"/>
      </dsp:txXfrm>
    </dsp:sp>
    <dsp:sp modelId="{977B4D0A-E14B-40FE-8048-B9A92BC41EA2}">
      <dsp:nvSpPr>
        <dsp:cNvPr id="0" name=""/>
        <dsp:cNvSpPr/>
      </dsp:nvSpPr>
      <dsp:spPr>
        <a:xfrm>
          <a:off x="0" y="615555"/>
          <a:ext cx="7278254" cy="12299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Home automation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Reminders</a:t>
          </a:r>
          <a:endParaRPr lang="en-US" sz="1600" kern="1200" dirty="0"/>
        </a:p>
      </dsp:txBody>
      <dsp:txXfrm>
        <a:off x="0" y="615555"/>
        <a:ext cx="7278254" cy="1229923"/>
      </dsp:txXfrm>
    </dsp:sp>
    <dsp:sp modelId="{051E7807-C827-40C7-9972-50D954B12FBB}">
      <dsp:nvSpPr>
        <dsp:cNvPr id="0" name=""/>
        <dsp:cNvSpPr/>
      </dsp:nvSpPr>
      <dsp:spPr>
        <a:xfrm>
          <a:off x="1892346" y="1876222"/>
          <a:ext cx="5385907" cy="6148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b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 dirty="0"/>
        </a:p>
      </dsp:txBody>
      <dsp:txXfrm>
        <a:off x="1892346" y="1876222"/>
        <a:ext cx="5385907" cy="614869"/>
      </dsp:txXfrm>
    </dsp:sp>
    <dsp:sp modelId="{995E9A73-798F-45FE-BD28-6831CA5ED688}">
      <dsp:nvSpPr>
        <dsp:cNvPr id="0" name=""/>
        <dsp:cNvSpPr/>
      </dsp:nvSpPr>
      <dsp:spPr>
        <a:xfrm>
          <a:off x="0" y="1876222"/>
          <a:ext cx="1892346" cy="614869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Product centric</a:t>
          </a:r>
          <a:endParaRPr lang="en-US" sz="1900" kern="1200" dirty="0"/>
        </a:p>
      </dsp:txBody>
      <dsp:txXfrm>
        <a:off x="30021" y="1906243"/>
        <a:ext cx="1832304" cy="584848"/>
      </dsp:txXfrm>
    </dsp:sp>
    <dsp:sp modelId="{2A1021CE-5FA3-4154-B61F-4F6AFAF79A31}">
      <dsp:nvSpPr>
        <dsp:cNvPr id="0" name=""/>
        <dsp:cNvSpPr/>
      </dsp:nvSpPr>
      <dsp:spPr>
        <a:xfrm>
          <a:off x="0" y="2491091"/>
          <a:ext cx="7278254" cy="12299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Assist with Patient Information Leaflet (PIL) or Package Insert (PI)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Injectable therapy </a:t>
          </a:r>
          <a:endParaRPr lang="en-US" sz="16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200" kern="1200" dirty="0"/>
        </a:p>
      </dsp:txBody>
      <dsp:txXfrm>
        <a:off x="0" y="2491091"/>
        <a:ext cx="7278254" cy="1229923"/>
      </dsp:txXfrm>
    </dsp:sp>
    <dsp:sp modelId="{7974B377-09C6-4A34-B0B8-CD306D56B605}">
      <dsp:nvSpPr>
        <dsp:cNvPr id="0" name=""/>
        <dsp:cNvSpPr/>
      </dsp:nvSpPr>
      <dsp:spPr>
        <a:xfrm>
          <a:off x="1892346" y="3751758"/>
          <a:ext cx="5385907" cy="6148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b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1892346" y="3751758"/>
        <a:ext cx="5385907" cy="614869"/>
      </dsp:txXfrm>
    </dsp:sp>
    <dsp:sp modelId="{3575CDC4-1A54-4395-B0F1-4AE9ED6D87E9}">
      <dsp:nvSpPr>
        <dsp:cNvPr id="0" name=""/>
        <dsp:cNvSpPr/>
      </dsp:nvSpPr>
      <dsp:spPr>
        <a:xfrm>
          <a:off x="0" y="3751758"/>
          <a:ext cx="1892346" cy="614869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Patient Centric</a:t>
          </a:r>
          <a:endParaRPr lang="en-US" sz="1900" kern="1200" dirty="0"/>
        </a:p>
      </dsp:txBody>
      <dsp:txXfrm>
        <a:off x="30021" y="3781779"/>
        <a:ext cx="1832304" cy="584848"/>
      </dsp:txXfrm>
    </dsp:sp>
    <dsp:sp modelId="{E56938DE-E7E5-4CD3-9986-DEE2183494F8}">
      <dsp:nvSpPr>
        <dsp:cNvPr id="0" name=""/>
        <dsp:cNvSpPr/>
      </dsp:nvSpPr>
      <dsp:spPr>
        <a:xfrm>
          <a:off x="0" y="4366627"/>
          <a:ext cx="7278254" cy="122992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Capture Progress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Personal response to their medications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Outcomes on treatment</a:t>
          </a:r>
          <a:endParaRPr lang="en-US" sz="1600" kern="1200" dirty="0"/>
        </a:p>
      </dsp:txBody>
      <dsp:txXfrm>
        <a:off x="0" y="4366627"/>
        <a:ext cx="7278254" cy="12299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5/20/2018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5/20/2018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5387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4279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7159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348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7215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4361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161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2924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8935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619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830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165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3145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936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322656-8894-1544-92AA-01B3CF5E618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449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857"/>
            <a:ext cx="9141713" cy="6856284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93776" y="3968497"/>
            <a:ext cx="4978908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1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8" y="6046267"/>
            <a:ext cx="4246291" cy="314919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472"/>
            <a:ext cx="4978908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2" y="2189263"/>
            <a:ext cx="3001899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3398729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</a:t>
            </a:r>
            <a:r>
              <a:rPr lang="en-US" smtClean="0"/>
              <a:t>edit title</a:t>
            </a:r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35974" y="1049311"/>
            <a:ext cx="5308027" cy="295008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3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3835973" y="3998296"/>
            <a:ext cx="270189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5817" y="3998296"/>
            <a:ext cx="2618184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049311"/>
            <a:ext cx="9144000" cy="58118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858"/>
            <a:ext cx="9141714" cy="685628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93776" y="3968497"/>
            <a:ext cx="4978908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1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 smtClean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7" y="6046265"/>
            <a:ext cx="4148561" cy="307671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472"/>
            <a:ext cx="4978908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Presentation</a:t>
            </a:r>
            <a:br>
              <a:rPr lang="en-US" dirty="0" smtClean="0"/>
            </a:br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58"/>
            <a:ext cx="9141713" cy="685628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663"/>
            <a:ext cx="4978908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776" y="3970337"/>
            <a:ext cx="4978908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1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350411"/>
            <a:ext cx="3528470" cy="26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57"/>
            <a:ext cx="9141713" cy="685628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663"/>
            <a:ext cx="4978908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 smtClean="0"/>
              <a:t>DIVIDER SLIDE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776" y="3970337"/>
            <a:ext cx="4978908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1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31" y="347472"/>
            <a:ext cx="3437473" cy="25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1" y="2189264"/>
            <a:ext cx="4802124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6" y="2185417"/>
            <a:ext cx="3134815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771900" y="2185417"/>
            <a:ext cx="3134815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molestie</a:t>
            </a:r>
            <a:r>
              <a:rPr lang="en-US" dirty="0" smtClean="0"/>
              <a:t> </a:t>
            </a:r>
            <a:r>
              <a:rPr lang="en-US" dirty="0" err="1" smtClean="0"/>
              <a:t>velit</a:t>
            </a:r>
            <a:r>
              <a:rPr lang="en-US" dirty="0" smtClean="0"/>
              <a:t> vitae dolor </a:t>
            </a:r>
            <a:r>
              <a:rPr lang="en-US" dirty="0" err="1" smtClean="0"/>
              <a:t>euismod</a:t>
            </a:r>
            <a:r>
              <a:rPr lang="en-US" dirty="0" smtClean="0"/>
              <a:t>,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finibus</a:t>
            </a:r>
            <a:r>
              <a:rPr lang="en-US" dirty="0" smtClean="0"/>
              <a:t> </a:t>
            </a:r>
            <a:r>
              <a:rPr lang="en-US" dirty="0" err="1" smtClean="0"/>
              <a:t>risus</a:t>
            </a:r>
            <a:r>
              <a:rPr lang="en-US" dirty="0" smtClean="0"/>
              <a:t> </a:t>
            </a:r>
            <a:r>
              <a:rPr lang="en-US" dirty="0" err="1" smtClean="0"/>
              <a:t>mattis</a:t>
            </a:r>
            <a:r>
              <a:rPr lang="en-US" dirty="0" smtClean="0"/>
              <a:t>. In </a:t>
            </a:r>
            <a:r>
              <a:rPr lang="en-US" dirty="0" err="1" smtClean="0"/>
              <a:t>ornare</a:t>
            </a:r>
            <a:r>
              <a:rPr lang="en-US" dirty="0" smtClean="0"/>
              <a:t> convallis </a:t>
            </a:r>
            <a:r>
              <a:rPr lang="en-US" dirty="0" err="1" smtClean="0"/>
              <a:t>velit</a:t>
            </a:r>
            <a:r>
              <a:rPr lang="en-US" dirty="0" smtClean="0"/>
              <a:t> vitae cursus. Integer </a:t>
            </a:r>
            <a:r>
              <a:rPr lang="en-US" dirty="0" err="1" smtClean="0"/>
              <a:t>egestas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mi </a:t>
            </a:r>
            <a:r>
              <a:rPr lang="en-US" dirty="0" err="1" smtClean="0"/>
              <a:t>vehicula</a:t>
            </a:r>
            <a:r>
              <a:rPr lang="en-US" dirty="0" smtClean="0"/>
              <a:t> </a:t>
            </a:r>
            <a:r>
              <a:rPr lang="en-US" dirty="0" err="1" smtClean="0"/>
              <a:t>sollicitudin</a:t>
            </a:r>
            <a:r>
              <a:rPr lang="en-US" dirty="0" smtClean="0"/>
              <a:t>. </a:t>
            </a:r>
            <a:r>
              <a:rPr lang="en-US" dirty="0" err="1" smtClean="0"/>
              <a:t>Pellentesque</a:t>
            </a:r>
            <a:r>
              <a:rPr lang="en-US" dirty="0" smtClean="0"/>
              <a:t> habitant </a:t>
            </a:r>
            <a:r>
              <a:rPr lang="en-US" dirty="0" err="1" smtClean="0"/>
              <a:t>morbi</a:t>
            </a:r>
            <a:r>
              <a:rPr lang="en-US" dirty="0" smtClean="0"/>
              <a:t> </a:t>
            </a:r>
            <a:r>
              <a:rPr lang="en-US" dirty="0" err="1" smtClean="0"/>
              <a:t>tristique</a:t>
            </a:r>
            <a:r>
              <a:rPr lang="en-US" dirty="0" smtClean="0"/>
              <a:t> </a:t>
            </a:r>
            <a:r>
              <a:rPr lang="en-US" dirty="0" err="1" smtClean="0"/>
              <a:t>senectus</a:t>
            </a:r>
            <a:r>
              <a:rPr lang="en-US" dirty="0" smtClean="0"/>
              <a:t> et </a:t>
            </a:r>
            <a:r>
              <a:rPr lang="en-US" dirty="0" err="1" smtClean="0"/>
              <a:t>netus</a:t>
            </a:r>
            <a:r>
              <a:rPr lang="en-US" dirty="0" smtClean="0"/>
              <a:t> et </a:t>
            </a:r>
            <a:r>
              <a:rPr lang="en-US" dirty="0" err="1" smtClean="0"/>
              <a:t>malesuada</a:t>
            </a:r>
            <a:r>
              <a:rPr lang="en-US" dirty="0" smtClean="0"/>
              <a:t> fames ac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egestas</a:t>
            </a:r>
            <a:r>
              <a:rPr lang="en-US" dirty="0" smtClean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6" y="2185417"/>
            <a:ext cx="6418318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342900" marR="0" indent="-304800" algn="l" defTabSz="685800" rtl="0" eaLnBrk="1" fontAlgn="auto" latinLnBrk="0" hangingPunct="1">
              <a:lnSpc>
                <a:spcPts val="1950"/>
              </a:lnSpc>
              <a:spcBef>
                <a:spcPts val="75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150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Lorem ipsum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Quisque</a:t>
            </a:r>
            <a:r>
              <a:rPr lang="en-US" dirty="0" smtClean="0"/>
              <a:t> ac </a:t>
            </a:r>
            <a:r>
              <a:rPr lang="en-US" dirty="0" err="1" smtClean="0"/>
              <a:t>orci</a:t>
            </a:r>
            <a:r>
              <a:rPr lang="en-US" dirty="0" smtClean="0"/>
              <a:t> in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dapibus</a:t>
            </a:r>
            <a:r>
              <a:rPr lang="en-US" dirty="0" smtClean="0"/>
              <a:t> </a:t>
            </a:r>
            <a:r>
              <a:rPr lang="en-US" dirty="0" err="1" smtClean="0"/>
              <a:t>sagittis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Donec</a:t>
            </a:r>
            <a:r>
              <a:rPr lang="en-US" dirty="0" smtClean="0"/>
              <a:t> vitae </a:t>
            </a:r>
            <a:r>
              <a:rPr lang="en-US" dirty="0" err="1" smtClean="0"/>
              <a:t>justo</a:t>
            </a:r>
            <a:r>
              <a:rPr lang="en-US" dirty="0" smtClean="0"/>
              <a:t> et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mollis</a:t>
            </a:r>
            <a:r>
              <a:rPr lang="en-US" dirty="0" smtClean="0"/>
              <a:t> </a:t>
            </a:r>
            <a:r>
              <a:rPr lang="en-US" dirty="0" err="1" smtClean="0"/>
              <a:t>consectetur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Etiam</a:t>
            </a:r>
            <a:r>
              <a:rPr lang="en-US" dirty="0" smtClean="0"/>
              <a:t> </a:t>
            </a:r>
            <a:r>
              <a:rPr lang="en-US" dirty="0" err="1" smtClean="0"/>
              <a:t>aliquet</a:t>
            </a:r>
            <a:r>
              <a:rPr lang="en-US" dirty="0" smtClean="0"/>
              <a:t> ex </a:t>
            </a:r>
            <a:r>
              <a:rPr lang="en-US" dirty="0" err="1" smtClean="0"/>
              <a:t>sed</a:t>
            </a:r>
            <a:r>
              <a:rPr lang="en-US" dirty="0" smtClean="0"/>
              <a:t>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consequat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Cras</a:t>
            </a:r>
            <a:r>
              <a:rPr lang="en-US" dirty="0" smtClean="0"/>
              <a:t> </a:t>
            </a:r>
            <a:r>
              <a:rPr lang="en-US" dirty="0" err="1" smtClean="0"/>
              <a:t>lacinia</a:t>
            </a:r>
            <a:r>
              <a:rPr lang="en-US" dirty="0" smtClean="0"/>
              <a:t> </a:t>
            </a:r>
            <a:r>
              <a:rPr lang="en-US" dirty="0" err="1" smtClean="0"/>
              <a:t>est</a:t>
            </a:r>
            <a:r>
              <a:rPr lang="en-US" dirty="0" smtClean="0"/>
              <a:t> ac </a:t>
            </a:r>
            <a:r>
              <a:rPr lang="en-US" dirty="0" err="1" smtClean="0"/>
              <a:t>elit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Duis</a:t>
            </a:r>
            <a:r>
              <a:rPr lang="en-US" dirty="0" smtClean="0"/>
              <a:t> sit </a:t>
            </a:r>
            <a:r>
              <a:rPr lang="en-US" dirty="0" err="1" smtClean="0"/>
              <a:t>amet</a:t>
            </a:r>
            <a:r>
              <a:rPr lang="en-US" dirty="0" smtClean="0"/>
              <a:t> </a:t>
            </a:r>
            <a:r>
              <a:rPr lang="en-US" dirty="0" err="1" smtClean="0"/>
              <a:t>odio</a:t>
            </a:r>
            <a:r>
              <a:rPr lang="en-US" dirty="0" smtClean="0"/>
              <a:t> </a:t>
            </a:r>
            <a:r>
              <a:rPr lang="en-US" dirty="0" err="1" smtClean="0"/>
              <a:t>facilisis</a:t>
            </a:r>
            <a:r>
              <a:rPr lang="en-US" dirty="0" smtClean="0"/>
              <a:t> </a:t>
            </a:r>
            <a:r>
              <a:rPr lang="en-US" dirty="0" err="1" smtClean="0"/>
              <a:t>turpis</a:t>
            </a:r>
            <a:r>
              <a:rPr lang="en-US" dirty="0" smtClean="0"/>
              <a:t> </a:t>
            </a:r>
            <a:r>
              <a:rPr lang="en-US" dirty="0" err="1" smtClean="0"/>
              <a:t>sodales</a:t>
            </a:r>
            <a:r>
              <a:rPr lang="en-US" dirty="0" smtClean="0"/>
              <a:t> </a:t>
            </a:r>
            <a:r>
              <a:rPr lang="en-US" dirty="0" err="1" smtClean="0"/>
              <a:t>placerat</a:t>
            </a:r>
            <a:r>
              <a:rPr lang="en-US" dirty="0" smtClean="0"/>
              <a:t>.</a:t>
            </a:r>
          </a:p>
          <a:p>
            <a:r>
              <a:rPr lang="en-US" dirty="0" smtClean="0"/>
              <a:t>Justo et neque odio facilisis turpis </a:t>
            </a:r>
            <a:r>
              <a:rPr lang="en-US" dirty="0" err="1" smtClean="0"/>
              <a:t>sodales</a:t>
            </a:r>
            <a:r>
              <a:rPr lang="en-US" dirty="0" smtClean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 baseline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25197" y="2185416"/>
            <a:ext cx="7259240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725"/>
              </a:lnSpc>
              <a:buClr>
                <a:srgbClr val="005BBB"/>
              </a:buClr>
              <a:buFontTx/>
              <a:buNone/>
              <a:defRPr sz="1275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552450" indent="-209550">
              <a:lnSpc>
                <a:spcPts val="1725"/>
              </a:lnSpc>
              <a:buClr>
                <a:srgbClr val="005BBB"/>
              </a:buClr>
              <a:buFont typeface="Arial" charset="0"/>
              <a:buChar char="•"/>
              <a:tabLst/>
              <a:defRPr sz="15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857250" marR="0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857250" algn="l"/>
              </a:tabLst>
              <a:defRPr sz="15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</a:t>
            </a:r>
          </a:p>
          <a:p>
            <a:pPr lvl="2"/>
            <a:r>
              <a:rPr lang="en-US" dirty="0" smtClean="0"/>
              <a:t>Third level</a:t>
            </a:r>
          </a:p>
          <a:p>
            <a:pPr lvl="1"/>
            <a:r>
              <a:rPr lang="en-US" dirty="0" smtClean="0"/>
              <a:t>Second level text</a:t>
            </a:r>
          </a:p>
          <a:p>
            <a:pPr marL="857250" marR="0" lvl="2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 text </a:t>
            </a:r>
          </a:p>
          <a:p>
            <a:pPr lvl="2"/>
            <a:r>
              <a:rPr lang="en-US" dirty="0" smtClean="0"/>
              <a:t>Third level</a:t>
            </a:r>
          </a:p>
          <a:p>
            <a:pPr marL="857250" marR="0" lvl="2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 smtClean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2" y="2189263"/>
            <a:ext cx="3001899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Em</a:t>
            </a:r>
            <a:r>
              <a:rPr lang="en-US" dirty="0" smtClean="0"/>
              <a:t> </a:t>
            </a:r>
            <a:r>
              <a:rPr lang="en-US" dirty="0" err="1" smtClean="0"/>
              <a:t>psum</a:t>
            </a:r>
            <a:r>
              <a:rPr lang="en-US" dirty="0" smtClean="0"/>
              <a:t> dolor sit </a:t>
            </a:r>
            <a:r>
              <a:rPr lang="en-US" dirty="0" err="1" smtClean="0"/>
              <a:t>amet</a:t>
            </a:r>
            <a:r>
              <a:rPr lang="en-US" dirty="0" smtClean="0"/>
              <a:t>, </a:t>
            </a:r>
            <a:r>
              <a:rPr lang="en-US" dirty="0" err="1" smtClean="0"/>
              <a:t>consectetur</a:t>
            </a:r>
            <a:r>
              <a:rPr lang="en-US" dirty="0" smtClean="0"/>
              <a:t> </a:t>
            </a:r>
            <a:r>
              <a:rPr lang="en-US" dirty="0" err="1" smtClean="0"/>
              <a:t>adipiscing</a:t>
            </a:r>
            <a:r>
              <a:rPr lang="en-US" dirty="0" smtClean="0"/>
              <a:t> </a:t>
            </a:r>
            <a:r>
              <a:rPr lang="en-US" dirty="0" err="1" smtClean="0"/>
              <a:t>elit</a:t>
            </a:r>
            <a:r>
              <a:rPr lang="en-US" dirty="0" smtClean="0"/>
              <a:t>. </a:t>
            </a:r>
            <a:r>
              <a:rPr lang="en-US" dirty="0" err="1" smtClean="0"/>
              <a:t>Mauris</a:t>
            </a:r>
            <a:r>
              <a:rPr lang="en-US" dirty="0" smtClean="0"/>
              <a:t> </a:t>
            </a:r>
            <a:r>
              <a:rPr lang="en-US" dirty="0" err="1" smtClean="0"/>
              <a:t>vehicula</a:t>
            </a:r>
            <a:r>
              <a:rPr lang="en-US" dirty="0" smtClean="0"/>
              <a:t> dui in </a:t>
            </a:r>
            <a:r>
              <a:rPr lang="en-US" dirty="0" err="1" smtClean="0"/>
              <a:t>neque</a:t>
            </a:r>
            <a:r>
              <a:rPr lang="en-US" dirty="0" smtClean="0"/>
              <a:t> </a:t>
            </a:r>
            <a:r>
              <a:rPr lang="en-US" dirty="0" err="1" smtClean="0"/>
              <a:t>dignissim</a:t>
            </a:r>
            <a:r>
              <a:rPr lang="en-US" dirty="0" smtClean="0"/>
              <a:t>, in </a:t>
            </a:r>
            <a:r>
              <a:rPr lang="en-US" dirty="0" err="1" smtClean="0"/>
              <a:t>aliquet</a:t>
            </a:r>
            <a:r>
              <a:rPr lang="en-US" dirty="0" smtClean="0"/>
              <a:t> </a:t>
            </a:r>
            <a:r>
              <a:rPr lang="en-US" dirty="0" err="1" smtClean="0"/>
              <a:t>nisl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. </a:t>
            </a:r>
            <a:r>
              <a:rPr lang="en-US" dirty="0" err="1" smtClean="0"/>
              <a:t>Sed</a:t>
            </a:r>
            <a:r>
              <a:rPr lang="en-US" dirty="0" smtClean="0"/>
              <a:t> a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ut</a:t>
            </a:r>
            <a:r>
              <a:rPr lang="en-US" dirty="0" smtClean="0"/>
              <a:t> magna </a:t>
            </a:r>
            <a:r>
              <a:rPr lang="en-US" dirty="0" err="1" smtClean="0"/>
              <a:t>vulputate</a:t>
            </a:r>
            <a:r>
              <a:rPr lang="en-US" dirty="0" smtClean="0"/>
              <a:t> </a:t>
            </a:r>
            <a:r>
              <a:rPr lang="en-US" dirty="0" err="1" smtClean="0"/>
              <a:t>feugiat</a:t>
            </a:r>
            <a:r>
              <a:rPr lang="en-US" dirty="0" smtClean="0"/>
              <a:t>. </a:t>
            </a:r>
            <a:r>
              <a:rPr lang="en-US" dirty="0" err="1" smtClean="0"/>
              <a:t>Quisque</a:t>
            </a:r>
            <a:r>
              <a:rPr lang="en-US" dirty="0" smtClean="0"/>
              <a:t> </a:t>
            </a:r>
            <a:r>
              <a:rPr lang="en-US" dirty="0" err="1" smtClean="0"/>
              <a:t>varius</a:t>
            </a:r>
            <a:r>
              <a:rPr lang="en-US" dirty="0" smtClean="0"/>
              <a:t> and libero </a:t>
            </a:r>
            <a:r>
              <a:rPr lang="en-US" dirty="0" err="1" smtClean="0"/>
              <a:t>placerat</a:t>
            </a:r>
            <a:r>
              <a:rPr lang="en-US" dirty="0" smtClean="0"/>
              <a:t> </a:t>
            </a:r>
            <a:r>
              <a:rPr lang="en-US" dirty="0" err="1" smtClean="0"/>
              <a:t>erat</a:t>
            </a:r>
            <a:r>
              <a:rPr lang="en-US" dirty="0" smtClean="0"/>
              <a:t> </a:t>
            </a:r>
            <a:r>
              <a:rPr lang="en-US" dirty="0" err="1" smtClean="0"/>
              <a:t>lobortis</a:t>
            </a:r>
            <a:r>
              <a:rPr lang="en-US" dirty="0" smtClean="0"/>
              <a:t> </a:t>
            </a:r>
            <a:r>
              <a:rPr lang="en-US" dirty="0" err="1" smtClean="0"/>
              <a:t>congue</a:t>
            </a:r>
            <a:r>
              <a:rPr lang="en-US" dirty="0" smtClean="0"/>
              <a:t>. Integer a </a:t>
            </a:r>
            <a:r>
              <a:rPr lang="en-US" dirty="0" err="1" smtClean="0"/>
              <a:t>arcu</a:t>
            </a:r>
            <a:r>
              <a:rPr lang="en-US" dirty="0" smtClean="0"/>
              <a:t> </a:t>
            </a:r>
            <a:r>
              <a:rPr lang="en-US" dirty="0" err="1" smtClean="0"/>
              <a:t>vel</a:t>
            </a:r>
            <a:r>
              <a:rPr lang="en-US" dirty="0" smtClean="0"/>
              <a:t> ante </a:t>
            </a:r>
            <a:r>
              <a:rPr lang="en-US" dirty="0" err="1" smtClean="0"/>
              <a:t>bibendum</a:t>
            </a:r>
            <a:r>
              <a:rPr lang="en-US" dirty="0" smtClean="0"/>
              <a:t> </a:t>
            </a:r>
            <a:r>
              <a:rPr lang="en-US" dirty="0" err="1" smtClean="0"/>
              <a:t>scelerisque</a:t>
            </a:r>
            <a:r>
              <a:rPr lang="en-US" dirty="0" smtClean="0"/>
              <a:t>. Class </a:t>
            </a:r>
            <a:r>
              <a:rPr lang="en-US" dirty="0" err="1" smtClean="0"/>
              <a:t>aptent</a:t>
            </a:r>
            <a:r>
              <a:rPr lang="en-US" dirty="0" smtClean="0"/>
              <a:t> </a:t>
            </a:r>
            <a:r>
              <a:rPr lang="en-US" dirty="0" err="1" smtClean="0"/>
              <a:t>taciti</a:t>
            </a:r>
            <a:r>
              <a:rPr lang="en-US" dirty="0" smtClean="0"/>
              <a:t> </a:t>
            </a:r>
            <a:r>
              <a:rPr lang="en-US" dirty="0" err="1" smtClean="0"/>
              <a:t>sociosqu</a:t>
            </a:r>
            <a:r>
              <a:rPr lang="en-US" dirty="0" smtClean="0"/>
              <a:t> ad </a:t>
            </a:r>
            <a:r>
              <a:rPr lang="en-US" dirty="0" err="1" smtClean="0"/>
              <a:t>litora</a:t>
            </a:r>
            <a:r>
              <a:rPr lang="en-US" dirty="0" smtClean="0"/>
              <a:t> </a:t>
            </a:r>
            <a:r>
              <a:rPr lang="en-US" dirty="0" err="1" smtClean="0"/>
              <a:t>torquent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3398729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23924" y="1049311"/>
            <a:ext cx="5320076" cy="58118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 smtClean="0"/>
          </a:p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01479" y="0"/>
            <a:ext cx="877204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1800" dirty="0" smtClean="0">
                <a:latin typeface="Arial" charset="0"/>
              </a:rPr>
              <a:t>‘-</a:t>
            </a:r>
            <a:endParaRPr lang="en-US" sz="1800" dirty="0">
              <a:latin typeface="Arial" charset="0"/>
            </a:endParaRP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534334" y="1023930"/>
            <a:ext cx="6418317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3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1534334" y="2555889"/>
            <a:ext cx="6418317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57"/>
            <a:ext cx="9141713" cy="6856284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425196" y="2320111"/>
            <a:ext cx="78867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title</a:t>
            </a:r>
            <a:endParaRPr lang="en-US" dirty="0"/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7546663" y="6240989"/>
            <a:ext cx="544068" cy="5345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2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2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350411"/>
            <a:ext cx="3528470" cy="26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895" r:id="rId5"/>
    <p:sldLayoutId id="2147483897" r:id="rId6"/>
    <p:sldLayoutId id="2147483907" r:id="rId7"/>
    <p:sldLayoutId id="2147483898" r:id="rId8"/>
    <p:sldLayoutId id="2147483900" r:id="rId9"/>
    <p:sldLayoutId id="2147483906" r:id="rId10"/>
    <p:sldLayoutId id="2147483902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25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5BBB"/>
        </a:buClr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LucidaGrande" charset="0"/>
        <a:buChar char="-"/>
        <a:defRPr sz="135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880" userDrawn="1">
          <p15:clr>
            <a:srgbClr val="F26B43"/>
          </p15:clr>
        </p15:guide>
        <p15:guide id="2" pos="312" userDrawn="1">
          <p15:clr>
            <a:srgbClr val="F26B43"/>
          </p15:clr>
        </p15:guide>
        <p15:guide id="3" orient="horz" pos="4016" userDrawn="1">
          <p15:clr>
            <a:srgbClr val="F26B43"/>
          </p15:clr>
        </p15:guide>
        <p15:guide id="4" pos="5544" userDrawn="1">
          <p15:clr>
            <a:srgbClr val="F26B43"/>
          </p15:clr>
        </p15:guide>
        <p15:guide id="5" pos="216" userDrawn="1">
          <p15:clr>
            <a:srgbClr val="F26B43"/>
          </p15:clr>
        </p15:guide>
        <p15:guide id="6" pos="3348" userDrawn="1">
          <p15:clr>
            <a:srgbClr val="F26B43"/>
          </p15:clr>
        </p15:guide>
        <p15:guide id="7" pos="3528" userDrawn="1">
          <p15:clr>
            <a:srgbClr val="F26B43"/>
          </p15:clr>
        </p15:guide>
        <p15:guide id="8" pos="3384" userDrawn="1">
          <p15:clr>
            <a:srgbClr val="F26B43"/>
          </p15:clr>
        </p15:guide>
        <p15:guide id="9" orient="horz" pos="1848" userDrawn="1">
          <p15:clr>
            <a:srgbClr val="F26B43"/>
          </p15:clr>
        </p15:guide>
        <p15:guide id="10" orient="horz" pos="1896" userDrawn="1">
          <p15:clr>
            <a:srgbClr val="F26B43"/>
          </p15:clr>
        </p15:guide>
        <p15:guide id="11" orient="horz" pos="2880" userDrawn="1">
          <p15:clr>
            <a:srgbClr val="F26B43"/>
          </p15:clr>
        </p15:guide>
        <p15:guide id="12" orient="horz" pos="28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Review - 2018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C00000"/>
                </a:solidFill>
              </a:rPr>
              <a:t>Independent STUDY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67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972910"/>
            <a:ext cx="7832436" cy="41135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Example: 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 interlocutor can give various answers to the question </a:t>
            </a:r>
            <a:r>
              <a:rPr lang="en-US" sz="2000" dirty="0">
                <a:solidFill>
                  <a:srgbClr val="C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“How are you?” </a:t>
            </a:r>
            <a:endParaRPr lang="en-US" sz="2000" dirty="0" smtClean="0">
              <a:solidFill>
                <a:srgbClr val="C00000"/>
              </a:solidFill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could be three main scenarios: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Good, Normal and Bad</a:t>
            </a: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 smtClean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each of the scenarios the robot’s task is to ask the interlocutor to tell about this in more detail.</a:t>
            </a: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 smtClean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Complex 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Part -  To determine now how the dialogue will develop further. </a:t>
            </a: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dirty="0" smtClean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 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elderly person can tell what a </a:t>
            </a:r>
            <a:r>
              <a:rPr lang="en-US" dirty="0">
                <a:solidFill>
                  <a:srgbClr val="C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wonderful dream he has dreamed, how well he feels, or can start complaining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For such cases, the robot must be provided with words of support that will allow a person to speak out.</a:t>
            </a:r>
          </a:p>
        </p:txBody>
      </p:sp>
      <p:sp>
        <p:nvSpPr>
          <p:cNvPr id="4" name="Rectangle 3"/>
          <p:cNvSpPr/>
          <p:nvPr/>
        </p:nvSpPr>
        <p:spPr>
          <a:xfrm>
            <a:off x="420821" y="1184976"/>
            <a:ext cx="4104009" cy="519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07000"/>
              </a:lnSpc>
              <a:spcBef>
                <a:spcPts val="1200"/>
              </a:spcBef>
            </a:pPr>
            <a:r>
              <a:rPr lang="en-US" sz="2800" b="1" kern="0" dirty="0" smtClean="0">
                <a:solidFill>
                  <a:srgbClr val="C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Behavioral Utterances</a:t>
            </a:r>
            <a:endParaRPr lang="en-US" sz="2800" b="1" kern="0" dirty="0">
              <a:solidFill>
                <a:srgbClr val="C0000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7371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Diabetics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Specific conversation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798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669534910"/>
              </p:ext>
            </p:extLst>
          </p:nvPr>
        </p:nvGraphicFramePr>
        <p:xfrm>
          <a:off x="397164" y="1126836"/>
          <a:ext cx="7278254" cy="5597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89004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3999" y="1036837"/>
            <a:ext cx="8317345" cy="4428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en-US" sz="2800" b="1" kern="0" dirty="0" smtClean="0">
                <a:solidFill>
                  <a:srgbClr val="C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Features – Diabetes Companion</a:t>
            </a:r>
          </a:p>
          <a:p>
            <a:pPr>
              <a:lnSpc>
                <a:spcPct val="107000"/>
              </a:lnSpc>
              <a:spcBef>
                <a:spcPts val="1200"/>
              </a:spcBef>
            </a:pPr>
            <a:endParaRPr lang="en-US" sz="2800" b="1" kern="0" dirty="0">
              <a:solidFill>
                <a:srgbClr val="2E74B5"/>
              </a:solidFill>
              <a:latin typeface="Calibri Light" panose="020F03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Memory: R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emember 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not only the name of the 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interlocutor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plus 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his/her habits, likes and 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dislikes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endParaRPr lang="en-US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Reactions: S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witch 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complicated and difficult topics of a conversation, such as: illness or death to a positive course, so that the interlocutor could enjoy the 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communication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Reminder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To take medicine or call relatives and 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friends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Search for relevant and interesting information: That is to provide it with an automatic function to independently search for answers in 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Google</a:t>
            </a:r>
            <a:endParaRPr lang="en-US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60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3"/>
          <a:stretch>
            <a:fillRect/>
          </a:stretch>
        </p:blipFill>
        <p:spPr>
          <a:xfrm>
            <a:off x="676564" y="2056129"/>
            <a:ext cx="5943600" cy="35585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Rectangle 4"/>
          <p:cNvSpPr/>
          <p:nvPr/>
        </p:nvSpPr>
        <p:spPr>
          <a:xfrm>
            <a:off x="521854" y="1267830"/>
            <a:ext cx="62945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400" b="1" dirty="0">
                <a:solidFill>
                  <a:srgbClr val="C00000"/>
                </a:solidFill>
              </a:rPr>
              <a:t>A</a:t>
            </a:r>
            <a:r>
              <a:rPr lang="en-US" sz="2400" b="1" dirty="0" smtClean="0">
                <a:solidFill>
                  <a:srgbClr val="C00000"/>
                </a:solidFill>
              </a:rPr>
              <a:t>rchitecture Diagram – Calorie Count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77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3"/>
          <p:cNvSpPr txBox="1">
            <a:spLocks/>
          </p:cNvSpPr>
          <p:nvPr/>
        </p:nvSpPr>
        <p:spPr>
          <a:xfrm>
            <a:off x="319809" y="1820718"/>
            <a:ext cx="7946736" cy="4182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ts val="1950"/>
              </a:lnSpc>
              <a:spcBef>
                <a:spcPts val="750"/>
              </a:spcBef>
              <a:buClr>
                <a:srgbClr val="005BBB"/>
              </a:buClr>
              <a:buFont typeface="Arial" panose="020B0604020202020204" pitchFamily="34" charset="0"/>
              <a:buNone/>
              <a:defRPr sz="1350" b="0" i="0" kern="120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5BBB"/>
              </a:buClr>
              <a:buFont typeface="Arial" panose="020B0604020202020204" pitchFamily="34" charset="0"/>
              <a:buNone/>
              <a:defRPr sz="1500" kern="12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2pPr>
            <a:lvl3pPr marL="685783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5BBB"/>
              </a:buClr>
              <a:buFont typeface="LucidaGrande" charset="0"/>
              <a:buNone/>
              <a:defRPr sz="1350" kern="1200" baseline="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3pPr>
            <a:lvl4pPr marL="1028675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5BBB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4pPr>
            <a:lvl5pPr marL="1371566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05BBB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5pPr>
            <a:lvl6pPr marL="1714457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348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24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132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000" dirty="0" smtClean="0"/>
              <a:t>Request: Alexa, ask “</a:t>
            </a:r>
            <a:r>
              <a:rPr lang="en-US" sz="2000" dirty="0" err="1" smtClean="0">
                <a:solidFill>
                  <a:srgbClr val="00B050"/>
                </a:solidFill>
              </a:rPr>
              <a:t>nutri</a:t>
            </a:r>
            <a:r>
              <a:rPr lang="en-US" sz="2000" dirty="0" smtClean="0">
                <a:solidFill>
                  <a:srgbClr val="00B050"/>
                </a:solidFill>
              </a:rPr>
              <a:t> lookup</a:t>
            </a:r>
            <a:r>
              <a:rPr lang="en-US" sz="2000" dirty="0" smtClean="0"/>
              <a:t>” ”</a:t>
            </a:r>
            <a:r>
              <a:rPr lang="en-US" sz="2000" dirty="0" smtClean="0">
                <a:solidFill>
                  <a:srgbClr val="7030A0"/>
                </a:solidFill>
              </a:rPr>
              <a:t>how many calories are in &lt;food item&gt;</a:t>
            </a:r>
            <a:r>
              <a:rPr lang="en-US" sz="2000" dirty="0" smtClean="0"/>
              <a:t>”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Ex: Alexa, ask </a:t>
            </a:r>
            <a:r>
              <a:rPr lang="en-US" sz="2000" dirty="0" err="1" smtClean="0"/>
              <a:t>nutri</a:t>
            </a:r>
            <a:r>
              <a:rPr lang="en-US" sz="2000" dirty="0" smtClean="0"/>
              <a:t> lookup how many calories are in butter salted</a:t>
            </a:r>
          </a:p>
          <a:p>
            <a:pPr>
              <a:lnSpc>
                <a:spcPct val="150000"/>
              </a:lnSpc>
            </a:pPr>
            <a:r>
              <a:rPr lang="en-US" sz="2000" dirty="0" smtClean="0"/>
              <a:t>Response: 100 grams of &lt;food item&gt; contain &lt;number&gt; calories.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Ex: 100 grams of butter salted contain 717 calories.</a:t>
            </a:r>
          </a:p>
          <a:p>
            <a:pPr>
              <a:lnSpc>
                <a:spcPct val="150000"/>
              </a:lnSpc>
            </a:pP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319809" y="1071418"/>
            <a:ext cx="56376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</a:rPr>
              <a:t>Calorie Count – Sample Utterances</a:t>
            </a:r>
            <a:endParaRPr 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924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4000" y="1249673"/>
            <a:ext cx="7412182" cy="33233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200"/>
              </a:spcBef>
            </a:pPr>
            <a:r>
              <a:rPr lang="en-US" sz="2800" b="1" kern="0" dirty="0" smtClean="0">
                <a:solidFill>
                  <a:srgbClr val="C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</a:p>
          <a:p>
            <a:pPr marL="342900" marR="0" lvl="0" indent="-34290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Decide 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upon the factors to start conversation on – not more than 20 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topics</a:t>
            </a: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Memorize the context for cohesive dialogue.</a:t>
            </a:r>
          </a:p>
          <a:p>
            <a:pPr marL="342900" marR="0" lvl="0" indent="-34290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Start the dialogue with ease - create dialogue </a:t>
            </a:r>
            <a:r>
              <a:rPr lang="en-US" dirty="0" smtClean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templates</a:t>
            </a:r>
            <a:endParaRPr lang="en-US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8975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0145" y="1960971"/>
            <a:ext cx="8488217" cy="37497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  <a:t>I feel significantly proud in doing this project in a short time with a great objective to help the diabetic people in need.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Tahoma" panose="020B0604030504040204" pitchFamily="34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300"/>
              </a:spcBef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  <a:t>Even though we have not done everything we have planned, we are proud of whatever we have successfully implemented in the short span of time we had.</a:t>
            </a:r>
            <a:endParaRPr lang="en-US" sz="2000" dirty="0">
              <a:solidFill>
                <a:schemeClr val="bg2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Tahoma" panose="020B0604030504040204" pitchFamily="34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300"/>
              </a:spcBef>
              <a:spcAft>
                <a:spcPts val="10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  <a:t>Gained the knowledge of writing Alexa skill which could be used to improve quality of life </a:t>
            </a:r>
            <a:endParaRPr lang="en-US" sz="2000" dirty="0">
              <a:solidFill>
                <a:schemeClr val="bg2">
                  <a:lumMod val="50000"/>
                </a:schemeClr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38976" y="1101850"/>
            <a:ext cx="3081293" cy="519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07000"/>
              </a:lnSpc>
              <a:spcBef>
                <a:spcPts val="1200"/>
              </a:spcBef>
            </a:pPr>
            <a:r>
              <a:rPr lang="en-US" sz="2800" b="1" kern="0" dirty="0" smtClean="0">
                <a:solidFill>
                  <a:srgbClr val="C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Accomplishment</a:t>
            </a:r>
            <a:endParaRPr lang="en-US" sz="2800" b="1" kern="0" dirty="0">
              <a:solidFill>
                <a:srgbClr val="C0000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25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9417" y="1004589"/>
            <a:ext cx="8354291" cy="24981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spcAft>
                <a:spcPts val="1000"/>
              </a:spcAft>
            </a:pPr>
            <a:r>
              <a:rPr lang="en-US" b="1" dirty="0" smtClean="0">
                <a:solidFill>
                  <a:srgbClr val="C00000"/>
                </a:solidFill>
                <a:latin typeface="+mj-lt"/>
                <a:ea typeface="Verdana" panose="020B0604030504040204" pitchFamily="34" charset="0"/>
                <a:cs typeface="Tahoma" panose="020B0604030504040204" pitchFamily="34" charset="0"/>
              </a:rPr>
              <a:t>References</a:t>
            </a:r>
            <a:endParaRPr lang="en-US" dirty="0" smtClean="0">
              <a:solidFill>
                <a:srgbClr val="C00000"/>
              </a:solidFill>
              <a:latin typeface="+mj-lt"/>
              <a:ea typeface="Verdana" panose="020B0604030504040204" pitchFamily="34" charset="0"/>
              <a:cs typeface="Tahoma" panose="020B0604030504040204" pitchFamily="34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 smtClean="0">
                <a:solidFill>
                  <a:srgbClr val="5F5F5F"/>
                </a:solidFill>
                <a:latin typeface="Calibri" panose="020F0502020204030204" pitchFamily="34" charset="0"/>
                <a:ea typeface="Verdana" panose="020B0604030504040204" pitchFamily="34" charset="0"/>
                <a:cs typeface="Tahoma" panose="020B0604030504040204" pitchFamily="34" charset="0"/>
              </a:rPr>
              <a:t>“</a:t>
            </a:r>
            <a:r>
              <a:rPr lang="en-US" sz="1400" dirty="0">
                <a:solidFill>
                  <a:srgbClr val="5F5F5F"/>
                </a:solidFill>
                <a:latin typeface="Calibri" panose="020F0502020204030204" pitchFamily="34" charset="0"/>
                <a:ea typeface="Verdana" panose="020B0604030504040204" pitchFamily="34" charset="0"/>
                <a:cs typeface="Tahoma" panose="020B0604030504040204" pitchFamily="34" charset="0"/>
              </a:rPr>
              <a:t>Reversing Type-2 Diabetes and insulin” http://www.shareguide.com/diabetes.html</a:t>
            </a:r>
            <a:endParaRPr lang="en-US" sz="1400" i="1" dirty="0">
              <a:solidFill>
                <a:srgbClr val="5F5F5F"/>
              </a:solidFill>
              <a:latin typeface="Verdana" panose="020B0604030504040204" pitchFamily="34" charset="0"/>
              <a:ea typeface="Verdana" panose="020B0604030504040204" pitchFamily="34" charset="0"/>
              <a:cs typeface="Tahoma" panose="020B0604030504040204" pitchFamily="34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>
                <a:solidFill>
                  <a:srgbClr val="5F5F5F"/>
                </a:solidFill>
                <a:latin typeface="Calibri" panose="020F0502020204030204" pitchFamily="34" charset="0"/>
                <a:ea typeface="Verdana" panose="020B0604030504040204" pitchFamily="34" charset="0"/>
                <a:cs typeface="Tahoma" panose="020B0604030504040204" pitchFamily="34" charset="0"/>
              </a:rPr>
              <a:t>“Diabetes Information Technology: Designing Informatics Systems to Catalyze Change in Clinical Care” https://www.ncbi.nlm.nih.gov/pmc/articles/PMC2771488/</a:t>
            </a:r>
            <a:endParaRPr lang="en-US" sz="1400" i="1" dirty="0">
              <a:solidFill>
                <a:srgbClr val="5F5F5F"/>
              </a:solidFill>
              <a:latin typeface="Verdana" panose="020B0604030504040204" pitchFamily="34" charset="0"/>
              <a:ea typeface="Verdana" panose="020B0604030504040204" pitchFamily="34" charset="0"/>
              <a:cs typeface="Tahoma" panose="020B0604030504040204" pitchFamily="34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</a:pPr>
            <a:r>
              <a:rPr lang="en-US" sz="1400" dirty="0">
                <a:solidFill>
                  <a:srgbClr val="5F5F5F"/>
                </a:solidFill>
                <a:latin typeface="Calibri" panose="020F0502020204030204" pitchFamily="34" charset="0"/>
                <a:ea typeface="Verdana" panose="020B0604030504040204" pitchFamily="34" charset="0"/>
                <a:cs typeface="Tahoma" panose="020B0604030504040204" pitchFamily="34" charset="0"/>
              </a:rPr>
              <a:t>“Programmable APIs” https://www.programmableweb.com/category/health/apis?category=19988</a:t>
            </a:r>
            <a:endParaRPr lang="en-US" sz="1400" i="1" dirty="0">
              <a:solidFill>
                <a:srgbClr val="5F5F5F"/>
              </a:solidFill>
              <a:effectLst/>
              <a:latin typeface="Verdana" panose="020B0604030504040204" pitchFamily="34" charset="0"/>
              <a:ea typeface="Verdan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850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24873" y="1148031"/>
            <a:ext cx="1503938" cy="519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07000"/>
              </a:lnSpc>
              <a:spcBef>
                <a:spcPts val="1200"/>
              </a:spcBef>
            </a:pPr>
            <a:r>
              <a:rPr lang="en-US" sz="2800" b="1" kern="0" dirty="0" smtClean="0">
                <a:solidFill>
                  <a:srgbClr val="C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Agenda</a:t>
            </a:r>
            <a:endParaRPr lang="en-US" sz="2800" b="1" kern="0" dirty="0">
              <a:solidFill>
                <a:srgbClr val="C0000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92962" y="3205019"/>
            <a:ext cx="3789219" cy="27062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32691" y="1953492"/>
            <a:ext cx="4100945" cy="270625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632691" y="2085085"/>
            <a:ext cx="29741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VIRTUAL COMPANION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smtClean="0"/>
              <a:t>Introduction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Literature Review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Research Paper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892962" y="3426690"/>
            <a:ext cx="36298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DIABETES – VIRTUAL ASSISTANT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smtClean="0"/>
              <a:t>Introduction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Study </a:t>
            </a:r>
            <a:r>
              <a:rPr lang="en-US" dirty="0" smtClean="0"/>
              <a:t>Paper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Calorie Count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892962" y="2244436"/>
            <a:ext cx="3789219" cy="646331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ALEXA TUTORIAL +</a:t>
            </a:r>
          </a:p>
          <a:p>
            <a:r>
              <a:rPr lang="en-US" dirty="0"/>
              <a:t>	</a:t>
            </a:r>
            <a:r>
              <a:rPr lang="en-US" dirty="0" smtClean="0"/>
              <a:t>GREETINGS SKILL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32691" y="4949939"/>
            <a:ext cx="4100943" cy="36933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Challenges &amp; 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373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1672" y="1988972"/>
            <a:ext cx="854363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Artificial intelligence (AI)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is the realization of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natural </a:t>
            </a:r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dialogue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between humans and machines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Dialogue systems also known as </a:t>
            </a:r>
            <a:r>
              <a:rPr lang="en-US" b="1" i="1" dirty="0">
                <a:latin typeface="Calibri" panose="020F0502020204030204" pitchFamily="34" charset="0"/>
                <a:cs typeface="Calibri" panose="020F0502020204030204" pitchFamily="34" charset="0"/>
              </a:rPr>
              <a:t>interactive conversational systems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Dialogue system is used to establish – Virtual Personal Assistants (VPAs)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VPAs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– Microsoft’s Cortana, Apple’s Siri,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Amazon Alexa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Google Assistant and Facebook’s M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Applications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- business enterprises, education, government, </a:t>
            </a:r>
            <a:r>
              <a:rPr lang="en-US" i="1" dirty="0">
                <a:latin typeface="Calibri" panose="020F0502020204030204" pitchFamily="34" charset="0"/>
                <a:cs typeface="Calibri" panose="020F0502020204030204" pitchFamily="34" charset="0"/>
              </a:rPr>
              <a:t>healthcare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and entertainment</a:t>
            </a:r>
          </a:p>
        </p:txBody>
      </p:sp>
      <p:sp>
        <p:nvSpPr>
          <p:cNvPr id="3" name="Rectangle 2"/>
          <p:cNvSpPr/>
          <p:nvPr/>
        </p:nvSpPr>
        <p:spPr>
          <a:xfrm>
            <a:off x="334757" y="1240043"/>
            <a:ext cx="52247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cs typeface="Calibri Light" panose="020F0302020204030204" pitchFamily="34" charset="0"/>
              </a:rPr>
              <a:t>Virtual Personal Assistants (VPAs)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222" t="6091" r="1915" b="4542"/>
          <a:stretch/>
        </p:blipFill>
        <p:spPr>
          <a:xfrm>
            <a:off x="2288711" y="5072370"/>
            <a:ext cx="4154558" cy="161013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1672" y="6615860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sz="800" i="1" u="sng" dirty="0">
                <a:latin typeface="Calibri" panose="020F0502020204030204" pitchFamily="34" charset="0"/>
                <a:cs typeface="Calibri" panose="020F0502020204030204" pitchFamily="34" charset="0"/>
              </a:rPr>
              <a:t>Reference: https://ieeexplore.ieee.org/document/8301638/</a:t>
            </a:r>
          </a:p>
        </p:txBody>
      </p:sp>
    </p:spTree>
    <p:extLst>
      <p:ext uri="{BB962C8B-B14F-4D97-AF65-F5344CB8AC3E}">
        <p14:creationId xmlns:p14="http://schemas.microsoft.com/office/powerpoint/2010/main" val="104117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 txBox="1">
            <a:spLocks/>
          </p:cNvSpPr>
          <p:nvPr/>
        </p:nvSpPr>
        <p:spPr>
          <a:xfrm>
            <a:off x="166663" y="2160154"/>
            <a:ext cx="8330792" cy="3880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Google Assistant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– Deep Neural Network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Microsoft’s Cortana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– Microsoft Azure Machine learning studio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Facebook Messenger M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 machine-learning algorithms with contextual memory</a:t>
            </a:r>
          </a:p>
          <a:p>
            <a:pPr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en-US" b="1" dirty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Amazon Alexa 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 Advanced deep learning functionalities of automatic speech recognition (ASR) to convert for converting speech to text, and natural language understanding (NLU) to recognize the intent of the text</a:t>
            </a:r>
          </a:p>
          <a:p>
            <a:pPr marL="0" indent="0">
              <a:lnSpc>
                <a:spcPct val="150000"/>
              </a:lnSpc>
              <a:buFont typeface="Wingdings 3" charset="2"/>
              <a:buNone/>
            </a:pPr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Font typeface="Wingdings 3" charset="2"/>
              <a:buNone/>
            </a:pPr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Font typeface="Wingdings 3" charset="2"/>
              <a:buNone/>
            </a:pPr>
            <a:endParaRPr lang="en-US" sz="14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90945" y="6398713"/>
            <a:ext cx="4572000" cy="25795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buClr>
                <a:srgbClr val="B31166"/>
              </a:buClr>
            </a:pPr>
            <a:r>
              <a:rPr lang="en-US" sz="800" i="1" u="sng" dirty="0">
                <a:solidFill>
                  <a:prstClr val="black">
                    <a:lumMod val="75000"/>
                    <a:lumOff val="25000"/>
                  </a:prst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Reference: https://ieeexplore.ieee.org/document/8301638/</a:t>
            </a:r>
          </a:p>
        </p:txBody>
      </p:sp>
      <p:sp>
        <p:nvSpPr>
          <p:cNvPr id="5" name="Rectangle 4"/>
          <p:cNvSpPr/>
          <p:nvPr/>
        </p:nvSpPr>
        <p:spPr>
          <a:xfrm>
            <a:off x="280547" y="1258516"/>
            <a:ext cx="31975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cs typeface="Calibri Light" panose="020F0302020204030204" pitchFamily="34" charset="0"/>
              </a:rPr>
              <a:t>Technologies - VPAs</a:t>
            </a:r>
          </a:p>
        </p:txBody>
      </p:sp>
    </p:spTree>
    <p:extLst>
      <p:ext uri="{BB962C8B-B14F-4D97-AF65-F5344CB8AC3E}">
        <p14:creationId xmlns:p14="http://schemas.microsoft.com/office/powerpoint/2010/main" val="1817720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0589" y="1229805"/>
            <a:ext cx="6313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C00000"/>
                </a:solidFill>
              </a:rPr>
              <a:t>Chatbots + Cognitive APIs = Personalized Experience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10589" y="1876136"/>
            <a:ext cx="88130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Why?</a:t>
            </a:r>
          </a:p>
          <a:p>
            <a:endParaRPr lang="en-US" dirty="0"/>
          </a:p>
          <a:p>
            <a:r>
              <a:rPr lang="en-US" sz="1400" dirty="0"/>
              <a:t>The interaction between users and bots is mostly free-form, so bots need to understand language naturally and contextually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0589" y="3225074"/>
            <a:ext cx="8360229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How?</a:t>
            </a:r>
          </a:p>
          <a:p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b="1" i="1" dirty="0" smtClean="0"/>
              <a:t>Determine </a:t>
            </a:r>
            <a:r>
              <a:rPr lang="en-US" sz="1400" b="1" i="1" dirty="0"/>
              <a:t>what users want</a:t>
            </a:r>
            <a:r>
              <a:rPr lang="en-US" sz="1400" dirty="0"/>
              <a:t>, to identify concepts and entities in a given sentence, and ultimately to allow your bots to respond with the appropriate </a:t>
            </a:r>
            <a:r>
              <a:rPr lang="en-US" sz="1400" dirty="0" smtClean="0"/>
              <a:t>action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/>
              <a:t>Generate </a:t>
            </a:r>
            <a:r>
              <a:rPr lang="en-US" sz="1400" b="1" i="1" dirty="0"/>
              <a:t>business value </a:t>
            </a:r>
            <a:r>
              <a:rPr lang="en-US" sz="1400" dirty="0"/>
              <a:t>from unstructured </a:t>
            </a:r>
            <a:r>
              <a:rPr lang="en-US" sz="1400" dirty="0" smtClean="0"/>
              <a:t>data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400" dirty="0" smtClean="0"/>
              <a:t>Feed </a:t>
            </a:r>
            <a:r>
              <a:rPr lang="en-US" sz="1400" dirty="0"/>
              <a:t>data into an </a:t>
            </a:r>
            <a:r>
              <a:rPr lang="en-US" sz="1400" b="1" i="1" dirty="0"/>
              <a:t>intelligent algorithm </a:t>
            </a:r>
            <a:r>
              <a:rPr lang="en-US" sz="1400" dirty="0"/>
              <a:t>that can analyze, understand correlations and learn from the data to automatically improve its </a:t>
            </a:r>
            <a:r>
              <a:rPr lang="en-US" sz="1400" dirty="0" smtClean="0"/>
              <a:t>intelligence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r>
              <a:rPr lang="en-US" b="1" dirty="0" smtClean="0"/>
              <a:t>Major Players:</a:t>
            </a:r>
          </a:p>
          <a:p>
            <a:endParaRPr lang="en-US" dirty="0"/>
          </a:p>
          <a:p>
            <a:r>
              <a:rPr lang="en-US" dirty="0" smtClean="0"/>
              <a:t>Microsoft and IBM – provide APIs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239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47" y="2272948"/>
            <a:ext cx="7345016" cy="337930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73609" y="1212334"/>
            <a:ext cx="46810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General Dialogue Management</a:t>
            </a:r>
          </a:p>
        </p:txBody>
      </p:sp>
    </p:spTree>
    <p:extLst>
      <p:ext uri="{BB962C8B-B14F-4D97-AF65-F5344CB8AC3E}">
        <p14:creationId xmlns:p14="http://schemas.microsoft.com/office/powerpoint/2010/main" val="2214880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5938" y="1138795"/>
            <a:ext cx="3182281" cy="519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07000"/>
              </a:lnSpc>
              <a:spcBef>
                <a:spcPts val="1200"/>
              </a:spcBef>
            </a:pPr>
            <a:r>
              <a:rPr lang="en-US" sz="2800" b="1" kern="0" dirty="0" smtClean="0">
                <a:solidFill>
                  <a:srgbClr val="C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  <a:endParaRPr lang="en-US" sz="2800" b="1" kern="0" dirty="0">
              <a:solidFill>
                <a:srgbClr val="C0000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05938" y="2042762"/>
            <a:ext cx="6700982" cy="29660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dirty="0" smtClean="0">
                <a:latin typeface="Calibri" panose="020F0502020204030204" pitchFamily="34" charset="0"/>
                <a:ea typeface="DengXian"/>
                <a:cs typeface="Calibri" panose="020F0502020204030204" pitchFamily="34" charset="0"/>
              </a:rPr>
              <a:t>You </a:t>
            </a:r>
            <a:r>
              <a:rPr lang="en-US" dirty="0">
                <a:latin typeface="Calibri" panose="020F0502020204030204" pitchFamily="34" charset="0"/>
                <a:ea typeface="DengXian"/>
                <a:cs typeface="Calibri" panose="020F0502020204030204" pitchFamily="34" charset="0"/>
              </a:rPr>
              <a:t>and your bot – A new kind of </a:t>
            </a:r>
            <a:r>
              <a:rPr lang="en-US" dirty="0" smtClean="0">
                <a:latin typeface="Calibri" panose="020F0502020204030204" pitchFamily="34" charset="0"/>
                <a:ea typeface="DengXian"/>
                <a:cs typeface="Calibri" panose="020F0502020204030204" pitchFamily="34" charset="0"/>
              </a:rPr>
              <a:t>relationship</a:t>
            </a:r>
          </a:p>
          <a:p>
            <a:pPr marL="34290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IBM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Robotic Roommate</a:t>
            </a:r>
          </a:p>
          <a:p>
            <a:pPr marL="34290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Emotional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connection with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robot</a:t>
            </a:r>
          </a:p>
          <a:p>
            <a:pPr marL="34290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Palro – Robot in </a:t>
            </a: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Japan</a:t>
            </a:r>
          </a:p>
          <a:p>
            <a:pPr marL="34290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Emily – Talks about end of life wishes</a:t>
            </a:r>
          </a:p>
          <a:p>
            <a:pPr marR="0" lvl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dirty="0">
              <a:latin typeface="Calibri" panose="020F0502020204030204" pitchFamily="34" charset="0"/>
              <a:ea typeface="DengXian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6131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090" y="2048191"/>
            <a:ext cx="6622473" cy="366911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634822" y="1231158"/>
            <a:ext cx="3841116" cy="519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07000"/>
              </a:lnSpc>
              <a:spcBef>
                <a:spcPts val="1200"/>
              </a:spcBef>
            </a:pPr>
            <a:r>
              <a:rPr lang="en-US" sz="2800" b="1" kern="0" dirty="0" smtClean="0">
                <a:solidFill>
                  <a:srgbClr val="C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Architecture Diagram</a:t>
            </a:r>
            <a:endParaRPr lang="en-US" sz="2800" b="1" kern="0" dirty="0">
              <a:solidFill>
                <a:srgbClr val="C0000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7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>
          <a:blip r:embed="rId3"/>
          <a:stretch>
            <a:fillRect/>
          </a:stretch>
        </p:blipFill>
        <p:spPr>
          <a:xfrm>
            <a:off x="762000" y="2071485"/>
            <a:ext cx="5629564" cy="344262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41928" y="1332758"/>
            <a:ext cx="3342582" cy="519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07000"/>
              </a:lnSpc>
              <a:spcBef>
                <a:spcPts val="1200"/>
              </a:spcBef>
            </a:pPr>
            <a:r>
              <a:rPr lang="en-US" sz="2800" b="1" kern="0" dirty="0" smtClean="0">
                <a:solidFill>
                  <a:srgbClr val="C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Sample Utterance</a:t>
            </a:r>
            <a:endParaRPr lang="en-US" sz="2800" b="1" kern="0" dirty="0">
              <a:solidFill>
                <a:srgbClr val="C00000"/>
              </a:solidFill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62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3778</TotalTime>
  <Words>760</Words>
  <Application>Microsoft Office PowerPoint</Application>
  <PresentationFormat>On-screen Show (4:3)</PresentationFormat>
  <Paragraphs>118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Arial</vt:lpstr>
      <vt:lpstr>Calibri</vt:lpstr>
      <vt:lpstr>Calibri Light</vt:lpstr>
      <vt:lpstr>DengXian</vt:lpstr>
      <vt:lpstr>Georgia</vt:lpstr>
      <vt:lpstr>LucidaGrande</vt:lpstr>
      <vt:lpstr>Symbol</vt:lpstr>
      <vt:lpstr>Tahoma</vt:lpstr>
      <vt:lpstr>Times New Roman</vt:lpstr>
      <vt:lpstr>Verdana</vt:lpstr>
      <vt:lpstr>Wingdings</vt:lpstr>
      <vt:lpstr>Wingdings 3</vt:lpstr>
      <vt:lpstr>UB Powerpoint Template</vt:lpstr>
      <vt:lpstr>Independent STUDY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Diabetics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Nikita Kodkani</cp:lastModifiedBy>
  <cp:revision>222</cp:revision>
  <cp:lastPrinted>2016-07-18T17:32:49Z</cp:lastPrinted>
  <dcterms:created xsi:type="dcterms:W3CDTF">2016-06-28T14:05:07Z</dcterms:created>
  <dcterms:modified xsi:type="dcterms:W3CDTF">2018-05-20T18:21:16Z</dcterms:modified>
  <cp:category/>
</cp:coreProperties>
</file>

<file path=docProps/thumbnail.jpeg>
</file>